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kv" ContentType="video/unknown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</p:sldMasterIdLst>
  <p:notesMasterIdLst>
    <p:notesMasterId r:id="rId19"/>
  </p:notesMasterIdLst>
  <p:sldIdLst>
    <p:sldId id="256" r:id="rId6"/>
    <p:sldId id="333" r:id="rId7"/>
    <p:sldId id="332" r:id="rId8"/>
    <p:sldId id="334" r:id="rId9"/>
    <p:sldId id="343" r:id="rId10"/>
    <p:sldId id="336" r:id="rId11"/>
    <p:sldId id="344" r:id="rId12"/>
    <p:sldId id="338" r:id="rId13"/>
    <p:sldId id="345" r:id="rId14"/>
    <p:sldId id="340" r:id="rId15"/>
    <p:sldId id="346" r:id="rId16"/>
    <p:sldId id="342" r:id="rId17"/>
    <p:sldId id="276" r:id="rId1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odellprüfung" id="{B904EA76-C5B7-4C74-BAAC-4E5A7D6F915E}">
          <p14:sldIdLst>
            <p14:sldId id="256"/>
          </p14:sldIdLst>
        </p14:section>
        <p14:section name="Standardabschnitt" id="{B7905650-EEBF-4CEA-8EE1-8DD17181B358}">
          <p14:sldIdLst>
            <p14:sldId id="333"/>
            <p14:sldId id="332"/>
            <p14:sldId id="334"/>
            <p14:sldId id="343"/>
            <p14:sldId id="336"/>
            <p14:sldId id="344"/>
            <p14:sldId id="338"/>
            <p14:sldId id="345"/>
            <p14:sldId id="340"/>
            <p14:sldId id="346"/>
            <p14:sldId id="342"/>
          </p14:sldIdLst>
        </p14:section>
        <p14:section name="Vorlage" id="{C462D75F-3A33-49E2-9190-F816E3E6AB12}">
          <p14:sldIdLst>
            <p14:sldId id="27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04C169C-D6C1-BFC9-9384-D55F8BAB8B9B}" name="Bim Sprint" initials="BS" userId="db363ff621e91057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smail, Mohannad" initials="EM" lastIdx="48" clrIdx="0">
    <p:extLst>
      <p:ext uri="{19B8F6BF-5375-455C-9EA6-DF929625EA0E}">
        <p15:presenceInfo xmlns:p15="http://schemas.microsoft.com/office/powerpoint/2012/main" userId="S-1-5-21-3026545235-993971045-3244169349-11724" providerId="AD"/>
      </p:ext>
    </p:extLst>
  </p:cmAuthor>
  <p:cmAuthor id="2" name="Th130" initials="T" lastIdx="8" clrIdx="1">
    <p:extLst>
      <p:ext uri="{19B8F6BF-5375-455C-9EA6-DF929625EA0E}">
        <p15:presenceInfo xmlns:p15="http://schemas.microsoft.com/office/powerpoint/2012/main" userId="S::th130@2url.one::76cdabce-1b84-4d2d-b698-d0f8da98fa1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587A"/>
    <a:srgbClr val="1DFF0A"/>
    <a:srgbClr val="0303FF"/>
    <a:srgbClr val="13A75F"/>
    <a:srgbClr val="43A608"/>
    <a:srgbClr val="616161"/>
    <a:srgbClr val="FFFFFF"/>
    <a:srgbClr val="92D05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F87FA3-DA4D-4C5B-93BE-CF5A29935775}" v="2" dt="2025-02-13T09:26:11.1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56" y="10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im Sprint" userId="db363ff621e91057" providerId="LiveId" clId="{5B1242FE-4EF9-4542-B214-171F7205C304}"/>
    <pc:docChg chg="undo custSel addSld delSld modSld addSection modSection modShowInfo">
      <pc:chgData name="Bim Sprint" userId="db363ff621e91057" providerId="LiveId" clId="{5B1242FE-4EF9-4542-B214-171F7205C304}" dt="2024-02-08T10:02:42.905" v="3691"/>
      <pc:docMkLst>
        <pc:docMk/>
      </pc:docMkLst>
      <pc:sldChg chg="addSp modSp add del mod modAnim">
        <pc:chgData name="Bim Sprint" userId="db363ff621e91057" providerId="LiveId" clId="{5B1242FE-4EF9-4542-B214-171F7205C304}" dt="2024-02-08T10:02:42.905" v="3691"/>
        <pc:sldMkLst>
          <pc:docMk/>
          <pc:sldMk cId="1054997418" sldId="279"/>
        </pc:sldMkLst>
      </pc:sldChg>
      <pc:sldChg chg="add del">
        <pc:chgData name="Bim Sprint" userId="db363ff621e91057" providerId="LiveId" clId="{5B1242FE-4EF9-4542-B214-171F7205C304}" dt="2024-02-08T09:58:19.631" v="3670" actId="47"/>
        <pc:sldMkLst>
          <pc:docMk/>
          <pc:sldMk cId="4010882223" sldId="280"/>
        </pc:sldMkLst>
      </pc:sldChg>
      <pc:sldChg chg="del">
        <pc:chgData name="Bim Sprint" userId="db363ff621e91057" providerId="LiveId" clId="{5B1242FE-4EF9-4542-B214-171F7205C304}" dt="2024-02-08T10:01:34.809" v="3685" actId="2696"/>
        <pc:sldMkLst>
          <pc:docMk/>
          <pc:sldMk cId="3603962022" sldId="281"/>
        </pc:sldMkLst>
      </pc:sldChg>
      <pc:sldChg chg="modSp mod">
        <pc:chgData name="Bim Sprint" userId="db363ff621e91057" providerId="LiveId" clId="{5B1242FE-4EF9-4542-B214-171F7205C304}" dt="2024-02-07T12:57:43.271" v="697" actId="6549"/>
        <pc:sldMkLst>
          <pc:docMk/>
          <pc:sldMk cId="1352431001" sldId="288"/>
        </pc:sldMkLst>
      </pc:sldChg>
      <pc:sldChg chg="addSp delSp modSp mod delAnim modAnim">
        <pc:chgData name="Bim Sprint" userId="db363ff621e91057" providerId="LiveId" clId="{5B1242FE-4EF9-4542-B214-171F7205C304}" dt="2024-02-07T12:58:40.941" v="698" actId="20577"/>
        <pc:sldMkLst>
          <pc:docMk/>
          <pc:sldMk cId="3835697817" sldId="294"/>
        </pc:sldMkLst>
      </pc:sldChg>
      <pc:sldChg chg="modSp add mod">
        <pc:chgData name="Bim Sprint" userId="db363ff621e91057" providerId="LiveId" clId="{5B1242FE-4EF9-4542-B214-171F7205C304}" dt="2024-02-08T08:52:34.016" v="2320" actId="20577"/>
        <pc:sldMkLst>
          <pc:docMk/>
          <pc:sldMk cId="604766254" sldId="295"/>
        </pc:sldMkLst>
      </pc:sldChg>
      <pc:sldChg chg="new del">
        <pc:chgData name="Bim Sprint" userId="db363ff621e91057" providerId="LiveId" clId="{5B1242FE-4EF9-4542-B214-171F7205C304}" dt="2024-02-08T07:12:41.234" v="724" actId="47"/>
        <pc:sldMkLst>
          <pc:docMk/>
          <pc:sldMk cId="1462567582" sldId="296"/>
        </pc:sldMkLst>
      </pc:sldChg>
      <pc:sldChg chg="addSp delSp modSp add mod delAnim modAnim">
        <pc:chgData name="Bim Sprint" userId="db363ff621e91057" providerId="LiveId" clId="{5B1242FE-4EF9-4542-B214-171F7205C304}" dt="2024-02-08T07:19:04.549" v="1287" actId="1076"/>
        <pc:sldMkLst>
          <pc:docMk/>
          <pc:sldMk cId="2245292422" sldId="297"/>
        </pc:sldMkLst>
      </pc:sldChg>
      <pc:sldChg chg="addSp delSp modSp add mod delAnim modAnim">
        <pc:chgData name="Bim Sprint" userId="db363ff621e91057" providerId="LiveId" clId="{5B1242FE-4EF9-4542-B214-171F7205C304}" dt="2024-02-08T08:32:41.855" v="1987" actId="1076"/>
        <pc:sldMkLst>
          <pc:docMk/>
          <pc:sldMk cId="2562324463" sldId="298"/>
        </pc:sldMkLst>
      </pc:sldChg>
      <pc:sldChg chg="addSp delSp modSp add mod delAnim modAnim">
        <pc:chgData name="Bim Sprint" userId="db363ff621e91057" providerId="LiveId" clId="{5B1242FE-4EF9-4542-B214-171F7205C304}" dt="2024-02-08T09:01:31.881" v="2321" actId="33524"/>
        <pc:sldMkLst>
          <pc:docMk/>
          <pc:sldMk cId="3077830730" sldId="299"/>
        </pc:sldMkLst>
      </pc:sldChg>
      <pc:sldChg chg="add del">
        <pc:chgData name="Bim Sprint" userId="db363ff621e91057" providerId="LiveId" clId="{5B1242FE-4EF9-4542-B214-171F7205C304}" dt="2024-02-08T07:28:30.934" v="1927" actId="2696"/>
        <pc:sldMkLst>
          <pc:docMk/>
          <pc:sldMk cId="1413361677" sldId="300"/>
        </pc:sldMkLst>
      </pc:sldChg>
      <pc:sldChg chg="add">
        <pc:chgData name="Bim Sprint" userId="db363ff621e91057" providerId="LiveId" clId="{5B1242FE-4EF9-4542-B214-171F7205C304}" dt="2024-02-08T09:02:58.783" v="2322"/>
        <pc:sldMkLst>
          <pc:docMk/>
          <pc:sldMk cId="2287530369" sldId="300"/>
        </pc:sldMkLst>
      </pc:sldChg>
      <pc:sldChg chg="addSp delSp modSp add mod delAnim modAnim">
        <pc:chgData name="Bim Sprint" userId="db363ff621e91057" providerId="LiveId" clId="{5B1242FE-4EF9-4542-B214-171F7205C304}" dt="2024-02-08T09:10:48.255" v="2986" actId="1076"/>
        <pc:sldMkLst>
          <pc:docMk/>
          <pc:sldMk cId="3715970876" sldId="301"/>
        </pc:sldMkLst>
      </pc:sldChg>
      <pc:sldChg chg="addSp delSp modSp add mod delAnim modAnim">
        <pc:chgData name="Bim Sprint" userId="db363ff621e91057" providerId="LiveId" clId="{5B1242FE-4EF9-4542-B214-171F7205C304}" dt="2024-02-08T09:42:43.262" v="2991" actId="1076"/>
        <pc:sldMkLst>
          <pc:docMk/>
          <pc:sldMk cId="782351483" sldId="302"/>
        </pc:sldMkLst>
      </pc:sldChg>
      <pc:sldChg chg="addSp delSp modSp add mod delAnim modAnim">
        <pc:chgData name="Bim Sprint" userId="db363ff621e91057" providerId="LiveId" clId="{5B1242FE-4EF9-4542-B214-171F7205C304}" dt="2024-02-08T09:52:19.589" v="3349" actId="20577"/>
        <pc:sldMkLst>
          <pc:docMk/>
          <pc:sldMk cId="271607111" sldId="303"/>
        </pc:sldMkLst>
      </pc:sldChg>
      <pc:sldChg chg="addSp delSp modSp add mod delAnim modAnim">
        <pc:chgData name="Bim Sprint" userId="db363ff621e91057" providerId="LiveId" clId="{5B1242FE-4EF9-4542-B214-171F7205C304}" dt="2024-02-08T09:57:42.748" v="3661" actId="1076"/>
        <pc:sldMkLst>
          <pc:docMk/>
          <pc:sldMk cId="3236261255" sldId="304"/>
        </pc:sldMkLst>
      </pc:sldChg>
      <pc:sldChg chg="new del">
        <pc:chgData name="Bim Sprint" userId="db363ff621e91057" providerId="LiveId" clId="{5B1242FE-4EF9-4542-B214-171F7205C304}" dt="2024-02-08T10:01:38.016" v="3687" actId="47"/>
        <pc:sldMkLst>
          <pc:docMk/>
          <pc:sldMk cId="1475415963" sldId="305"/>
        </pc:sldMkLst>
      </pc:sldChg>
      <pc:sldChg chg="modSp add del mod">
        <pc:chgData name="Bim Sprint" userId="db363ff621e91057" providerId="LiveId" clId="{5B1242FE-4EF9-4542-B214-171F7205C304}" dt="2024-02-08T10:01:37.163" v="3686" actId="47"/>
        <pc:sldMkLst>
          <pc:docMk/>
          <pc:sldMk cId="3172727685" sldId="306"/>
        </pc:sldMkLst>
      </pc:sldChg>
    </pc:docChg>
  </pc:docChgLst>
  <pc:docChgLst>
    <pc:chgData name="Bim Sprint" userId="db363ff621e91057" providerId="LiveId" clId="{9F0AA883-B93B-4B69-9A4E-8DFF0A00AFB8}"/>
    <pc:docChg chg="undo custSel addSld delSld modSld sldOrd modMainMaster addSection modSection">
      <pc:chgData name="Bim Sprint" userId="db363ff621e91057" providerId="LiveId" clId="{9F0AA883-B93B-4B69-9A4E-8DFF0A00AFB8}" dt="2024-02-16T08:35:05.535" v="11640" actId="478"/>
      <pc:docMkLst>
        <pc:docMk/>
      </pc:docMkLst>
      <pc:sldChg chg="modSp mod">
        <pc:chgData name="Bim Sprint" userId="db363ff621e91057" providerId="LiveId" clId="{9F0AA883-B93B-4B69-9A4E-8DFF0A00AFB8}" dt="2024-02-15T17:06:27.400" v="11606" actId="14100"/>
        <pc:sldMkLst>
          <pc:docMk/>
          <pc:sldMk cId="3352342937" sldId="256"/>
        </pc:sldMkLst>
      </pc:sldChg>
      <pc:sldChg chg="del">
        <pc:chgData name="Bim Sprint" userId="db363ff621e91057" providerId="LiveId" clId="{9F0AA883-B93B-4B69-9A4E-8DFF0A00AFB8}" dt="2024-02-15T17:04:12.574" v="11546" actId="47"/>
        <pc:sldMkLst>
          <pc:docMk/>
          <pc:sldMk cId="1986206784" sldId="278"/>
        </pc:sldMkLst>
      </pc:sldChg>
      <pc:sldChg chg="delSp modSp del mod">
        <pc:chgData name="Bim Sprint" userId="db363ff621e91057" providerId="LiveId" clId="{9F0AA883-B93B-4B69-9A4E-8DFF0A00AFB8}" dt="2024-02-15T15:11:37.548" v="9049" actId="2696"/>
        <pc:sldMkLst>
          <pc:docMk/>
          <pc:sldMk cId="1319142899" sldId="279"/>
        </pc:sldMkLst>
      </pc:sldChg>
      <pc:sldChg chg="modSp del mod">
        <pc:chgData name="Bim Sprint" userId="db363ff621e91057" providerId="LiveId" clId="{9F0AA883-B93B-4B69-9A4E-8DFF0A00AFB8}" dt="2024-02-15T17:04:11.194" v="11545" actId="47"/>
        <pc:sldMkLst>
          <pc:docMk/>
          <pc:sldMk cId="645624657" sldId="280"/>
        </pc:sldMkLst>
      </pc:sldChg>
      <pc:sldChg chg="del">
        <pc:chgData name="Bim Sprint" userId="db363ff621e91057" providerId="LiveId" clId="{9F0AA883-B93B-4B69-9A4E-8DFF0A00AFB8}" dt="2024-02-15T15:11:58.178" v="9054" actId="47"/>
        <pc:sldMkLst>
          <pc:docMk/>
          <pc:sldMk cId="2206906446" sldId="282"/>
        </pc:sldMkLst>
      </pc:sldChg>
      <pc:sldChg chg="modSp mod">
        <pc:chgData name="Bim Sprint" userId="db363ff621e91057" providerId="LiveId" clId="{9F0AA883-B93B-4B69-9A4E-8DFF0A00AFB8}" dt="2024-02-15T16:02:08.713" v="9708" actId="20577"/>
        <pc:sldMkLst>
          <pc:docMk/>
          <pc:sldMk cId="713332345" sldId="283"/>
        </pc:sldMkLst>
      </pc:sldChg>
      <pc:sldChg chg="modSp mod">
        <pc:chgData name="Bim Sprint" userId="db363ff621e91057" providerId="LiveId" clId="{9F0AA883-B93B-4B69-9A4E-8DFF0A00AFB8}" dt="2024-02-15T16:02:49.445" v="9739" actId="20577"/>
        <pc:sldMkLst>
          <pc:docMk/>
          <pc:sldMk cId="2716649062" sldId="284"/>
        </pc:sldMkLst>
      </pc:sldChg>
      <pc:sldChg chg="modSp mod addCm">
        <pc:chgData name="Bim Sprint" userId="db363ff621e91057" providerId="LiveId" clId="{9F0AA883-B93B-4B69-9A4E-8DFF0A00AFB8}" dt="2024-02-15T16:07:39.978" v="10265" actId="20577"/>
        <pc:sldMkLst>
          <pc:docMk/>
          <pc:sldMk cId="1819943012" sldId="28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Bim Sprint" userId="db363ff621e91057" providerId="LiveId" clId="{9F0AA883-B93B-4B69-9A4E-8DFF0A00AFB8}" dt="2024-02-13T18:59:38.431" v="2397"/>
              <pc2:cmMkLst xmlns:pc2="http://schemas.microsoft.com/office/powerpoint/2019/9/main/command">
                <pc:docMk/>
                <pc:sldMk cId="1819943012" sldId="285"/>
                <pc2:cmMk id="{ED794F9D-C1DF-4B83-B3CA-A3679582221E}"/>
              </pc2:cmMkLst>
            </pc226:cmChg>
          </p:ext>
        </pc:extLst>
      </pc:sldChg>
      <pc:sldChg chg="modSp mod">
        <pc:chgData name="Bim Sprint" userId="db363ff621e91057" providerId="LiveId" clId="{9F0AA883-B93B-4B69-9A4E-8DFF0A00AFB8}" dt="2024-02-15T16:06:33.527" v="10178" actId="20577"/>
        <pc:sldMkLst>
          <pc:docMk/>
          <pc:sldMk cId="1458640250" sldId="286"/>
        </pc:sldMkLst>
      </pc:sldChg>
      <pc:sldChg chg="modSp mod">
        <pc:chgData name="Bim Sprint" userId="db363ff621e91057" providerId="LiveId" clId="{9F0AA883-B93B-4B69-9A4E-8DFF0A00AFB8}" dt="2024-02-15T16:08:14.834" v="10352" actId="20577"/>
        <pc:sldMkLst>
          <pc:docMk/>
          <pc:sldMk cId="3420921160" sldId="287"/>
        </pc:sldMkLst>
      </pc:sldChg>
      <pc:sldChg chg="modSp mod">
        <pc:chgData name="Bim Sprint" userId="db363ff621e91057" providerId="LiveId" clId="{9F0AA883-B93B-4B69-9A4E-8DFF0A00AFB8}" dt="2024-02-15T16:09:03.722" v="10481" actId="1076"/>
        <pc:sldMkLst>
          <pc:docMk/>
          <pc:sldMk cId="720968948" sldId="288"/>
        </pc:sldMkLst>
      </pc:sldChg>
      <pc:sldChg chg="modSp mod">
        <pc:chgData name="Bim Sprint" userId="db363ff621e91057" providerId="LiveId" clId="{9F0AA883-B93B-4B69-9A4E-8DFF0A00AFB8}" dt="2024-02-15T15:30:08.088" v="9409" actId="113"/>
        <pc:sldMkLst>
          <pc:docMk/>
          <pc:sldMk cId="2089356098" sldId="289"/>
        </pc:sldMkLst>
      </pc:sldChg>
      <pc:sldChg chg="modSp mod">
        <pc:chgData name="Bim Sprint" userId="db363ff621e91057" providerId="LiveId" clId="{9F0AA883-B93B-4B69-9A4E-8DFF0A00AFB8}" dt="2024-02-15T15:31:23.352" v="9441"/>
        <pc:sldMkLst>
          <pc:docMk/>
          <pc:sldMk cId="2094221062" sldId="290"/>
        </pc:sldMkLst>
      </pc:sldChg>
      <pc:sldChg chg="addSp delSp modSp mod delAnim modAnim">
        <pc:chgData name="Bim Sprint" userId="db363ff621e91057" providerId="LiveId" clId="{9F0AA883-B93B-4B69-9A4E-8DFF0A00AFB8}" dt="2024-02-15T16:10:35.173" v="10488" actId="1076"/>
        <pc:sldMkLst>
          <pc:docMk/>
          <pc:sldMk cId="4099085503" sldId="291"/>
        </pc:sldMkLst>
      </pc:sldChg>
      <pc:sldChg chg="addSp delSp modSp add mod delAnim modAnim">
        <pc:chgData name="Bim Sprint" userId="db363ff621e91057" providerId="LiveId" clId="{9F0AA883-B93B-4B69-9A4E-8DFF0A00AFB8}" dt="2024-02-15T15:36:19.240" v="9632" actId="20577"/>
        <pc:sldMkLst>
          <pc:docMk/>
          <pc:sldMk cId="3583681690" sldId="292"/>
        </pc:sldMkLst>
      </pc:sldChg>
      <pc:sldChg chg="modSp add mod">
        <pc:chgData name="Bim Sprint" userId="db363ff621e91057" providerId="LiveId" clId="{9F0AA883-B93B-4B69-9A4E-8DFF0A00AFB8}" dt="2024-02-15T15:38:01.369" v="9679" actId="20577"/>
        <pc:sldMkLst>
          <pc:docMk/>
          <pc:sldMk cId="2780265137" sldId="293"/>
        </pc:sldMkLst>
      </pc:sldChg>
      <pc:sldChg chg="addSp delSp modSp add mod delAnim modAnim">
        <pc:chgData name="Bim Sprint" userId="db363ff621e91057" providerId="LiveId" clId="{9F0AA883-B93B-4B69-9A4E-8DFF0A00AFB8}" dt="2024-02-15T16:12:06.581" v="10500" actId="20577"/>
        <pc:sldMkLst>
          <pc:docMk/>
          <pc:sldMk cId="544871838" sldId="294"/>
        </pc:sldMkLst>
      </pc:sldChg>
      <pc:sldChg chg="addSp delSp modSp add mod ord modClrScheme delAnim modAnim chgLayout">
        <pc:chgData name="Bim Sprint" userId="db363ff621e91057" providerId="LiveId" clId="{9F0AA883-B93B-4B69-9A4E-8DFF0A00AFB8}" dt="2024-02-15T15:06:24.042" v="8276" actId="20577"/>
        <pc:sldMkLst>
          <pc:docMk/>
          <pc:sldMk cId="3624800471" sldId="295"/>
        </pc:sldMkLst>
      </pc:sldChg>
      <pc:sldChg chg="new del">
        <pc:chgData name="Bim Sprint" userId="db363ff621e91057" providerId="LiveId" clId="{9F0AA883-B93B-4B69-9A4E-8DFF0A00AFB8}" dt="2024-02-15T15:38:34.184" v="9701" actId="2696"/>
        <pc:sldMkLst>
          <pc:docMk/>
          <pc:sldMk cId="4186429750" sldId="296"/>
        </pc:sldMkLst>
      </pc:sldChg>
      <pc:sldChg chg="addSp delSp modSp add mod ord addAnim delAnim modAnim">
        <pc:chgData name="Bim Sprint" userId="db363ff621e91057" providerId="LiveId" clId="{9F0AA883-B93B-4B69-9A4E-8DFF0A00AFB8}" dt="2024-02-15T16:12:22.763" v="10520" actId="20577"/>
        <pc:sldMkLst>
          <pc:docMk/>
          <pc:sldMk cId="871122164" sldId="297"/>
        </pc:sldMkLst>
      </pc:sldChg>
      <pc:sldChg chg="addSp delSp modSp add mod ord delAnim modAnim">
        <pc:chgData name="Bim Sprint" userId="db363ff621e91057" providerId="LiveId" clId="{9F0AA883-B93B-4B69-9A4E-8DFF0A00AFB8}" dt="2024-02-15T16:12:29.924" v="10529" actId="6549"/>
        <pc:sldMkLst>
          <pc:docMk/>
          <pc:sldMk cId="4101582091" sldId="298"/>
        </pc:sldMkLst>
      </pc:sldChg>
      <pc:sldChg chg="addSp delSp modSp add mod ord delAnim modAnim">
        <pc:chgData name="Bim Sprint" userId="db363ff621e91057" providerId="LiveId" clId="{9F0AA883-B93B-4B69-9A4E-8DFF0A00AFB8}" dt="2024-02-15T16:12:34.316" v="10531" actId="6549"/>
        <pc:sldMkLst>
          <pc:docMk/>
          <pc:sldMk cId="1674647338" sldId="299"/>
        </pc:sldMkLst>
      </pc:sldChg>
      <pc:sldChg chg="addSp delSp modSp add del mod ord modAnim">
        <pc:chgData name="Bim Sprint" userId="db363ff621e91057" providerId="LiveId" clId="{9F0AA883-B93B-4B69-9A4E-8DFF0A00AFB8}" dt="2024-02-15T16:12:44.093" v="10545" actId="20577"/>
        <pc:sldMkLst>
          <pc:docMk/>
          <pc:sldMk cId="369089789" sldId="300"/>
        </pc:sldMkLst>
      </pc:sldChg>
      <pc:sldChg chg="add del ord">
        <pc:chgData name="Bim Sprint" userId="db363ff621e91057" providerId="LiveId" clId="{9F0AA883-B93B-4B69-9A4E-8DFF0A00AFB8}" dt="2024-02-14T15:56:46.861" v="5247" actId="2696"/>
        <pc:sldMkLst>
          <pc:docMk/>
          <pc:sldMk cId="2827129297" sldId="301"/>
        </pc:sldMkLst>
      </pc:sldChg>
      <pc:sldChg chg="addSp delSp modSp add mod ord delAnim modAnim">
        <pc:chgData name="Bim Sprint" userId="db363ff621e91057" providerId="LiveId" clId="{9F0AA883-B93B-4B69-9A4E-8DFF0A00AFB8}" dt="2024-02-15T17:04:44.256" v="11548" actId="14100"/>
        <pc:sldMkLst>
          <pc:docMk/>
          <pc:sldMk cId="251916614" sldId="302"/>
        </pc:sldMkLst>
      </pc:sldChg>
      <pc:sldChg chg="delSp modSp add del mod ord delAnim">
        <pc:chgData name="Bim Sprint" userId="db363ff621e91057" providerId="LiveId" clId="{9F0AA883-B93B-4B69-9A4E-8DFF0A00AFB8}" dt="2024-02-15T17:04:48.727" v="11549" actId="2696"/>
        <pc:sldMkLst>
          <pc:docMk/>
          <pc:sldMk cId="779056808" sldId="303"/>
        </pc:sldMkLst>
      </pc:sldChg>
      <pc:sldChg chg="modSp add del mod ord">
        <pc:chgData name="Bim Sprint" userId="db363ff621e91057" providerId="LiveId" clId="{9F0AA883-B93B-4B69-9A4E-8DFF0A00AFB8}" dt="2024-02-15T09:53:17.335" v="7367" actId="47"/>
        <pc:sldMkLst>
          <pc:docMk/>
          <pc:sldMk cId="2881893623" sldId="304"/>
        </pc:sldMkLst>
      </pc:sldChg>
      <pc:sldChg chg="modSp add del mod ord">
        <pc:chgData name="Bim Sprint" userId="db363ff621e91057" providerId="LiveId" clId="{9F0AA883-B93B-4B69-9A4E-8DFF0A00AFB8}" dt="2024-02-15T09:53:18.869" v="7368" actId="47"/>
        <pc:sldMkLst>
          <pc:docMk/>
          <pc:sldMk cId="178691460" sldId="305"/>
        </pc:sldMkLst>
      </pc:sldChg>
      <pc:sldChg chg="addSp delSp modSp add mod ord delAnim modAnim">
        <pc:chgData name="Bim Sprint" userId="db363ff621e91057" providerId="LiveId" clId="{9F0AA883-B93B-4B69-9A4E-8DFF0A00AFB8}" dt="2024-02-15T17:05:15.605" v="11560" actId="6549"/>
        <pc:sldMkLst>
          <pc:docMk/>
          <pc:sldMk cId="2719772915" sldId="306"/>
        </pc:sldMkLst>
      </pc:sldChg>
      <pc:sldChg chg="modSp add del mod">
        <pc:chgData name="Bim Sprint" userId="db363ff621e91057" providerId="LiveId" clId="{9F0AA883-B93B-4B69-9A4E-8DFF0A00AFB8}" dt="2024-02-14T16:22:32.172" v="6404" actId="2696"/>
        <pc:sldMkLst>
          <pc:docMk/>
          <pc:sldMk cId="2694797091" sldId="307"/>
        </pc:sldMkLst>
      </pc:sldChg>
      <pc:sldChg chg="addSp delSp modSp add mod ord delAnim modAnim">
        <pc:chgData name="Bim Sprint" userId="db363ff621e91057" providerId="LiveId" clId="{9F0AA883-B93B-4B69-9A4E-8DFF0A00AFB8}" dt="2024-02-15T17:05:20.575" v="11562" actId="6549"/>
        <pc:sldMkLst>
          <pc:docMk/>
          <pc:sldMk cId="2642854929" sldId="308"/>
        </pc:sldMkLst>
      </pc:sldChg>
      <pc:sldChg chg="add del">
        <pc:chgData name="Bim Sprint" userId="db363ff621e91057" providerId="LiveId" clId="{9F0AA883-B93B-4B69-9A4E-8DFF0A00AFB8}" dt="2024-02-14T16:23:01.257" v="6412" actId="2696"/>
        <pc:sldMkLst>
          <pc:docMk/>
          <pc:sldMk cId="621467865" sldId="309"/>
        </pc:sldMkLst>
      </pc:sldChg>
      <pc:sldChg chg="delSp modSp add mod ord delAnim">
        <pc:chgData name="Bim Sprint" userId="db363ff621e91057" providerId="LiveId" clId="{9F0AA883-B93B-4B69-9A4E-8DFF0A00AFB8}" dt="2024-02-15T17:05:39.076" v="11582" actId="20577"/>
        <pc:sldMkLst>
          <pc:docMk/>
          <pc:sldMk cId="3518860072" sldId="309"/>
        </pc:sldMkLst>
      </pc:sldChg>
      <pc:sldChg chg="addSp delSp modSp new del mod ord modClrScheme chgLayout">
        <pc:chgData name="Bim Sprint" userId="db363ff621e91057" providerId="LiveId" clId="{9F0AA883-B93B-4B69-9A4E-8DFF0A00AFB8}" dt="2024-02-15T16:50:19.978" v="10778" actId="2696"/>
        <pc:sldMkLst>
          <pc:docMk/>
          <pc:sldMk cId="3228582893" sldId="310"/>
        </pc:sldMkLst>
      </pc:sldChg>
      <pc:sldChg chg="addSp delSp modSp add mod modClrScheme chgLayout">
        <pc:chgData name="Bim Sprint" userId="db363ff621e91057" providerId="LiveId" clId="{9F0AA883-B93B-4B69-9A4E-8DFF0A00AFB8}" dt="2024-02-15T17:07:27.159" v="11615" actId="700"/>
        <pc:sldMkLst>
          <pc:docMk/>
          <pc:sldMk cId="501502403" sldId="311"/>
        </pc:sldMkLst>
      </pc:sldChg>
      <pc:sldChg chg="add del ord">
        <pc:chgData name="Bim Sprint" userId="db363ff621e91057" providerId="LiveId" clId="{9F0AA883-B93B-4B69-9A4E-8DFF0A00AFB8}" dt="2024-02-15T16:13:32.908" v="10555" actId="2696"/>
        <pc:sldMkLst>
          <pc:docMk/>
          <pc:sldMk cId="3095011322" sldId="311"/>
        </pc:sldMkLst>
      </pc:sldChg>
      <pc:sldChg chg="add del">
        <pc:chgData name="Bim Sprint" userId="db363ff621e91057" providerId="LiveId" clId="{9F0AA883-B93B-4B69-9A4E-8DFF0A00AFB8}" dt="2024-02-15T15:36:24.054" v="9634"/>
        <pc:sldMkLst>
          <pc:docMk/>
          <pc:sldMk cId="3280990580" sldId="311"/>
        </pc:sldMkLst>
      </pc:sldChg>
      <pc:sldChg chg="new">
        <pc:chgData name="Bim Sprint" userId="db363ff621e91057" providerId="LiveId" clId="{9F0AA883-B93B-4B69-9A4E-8DFF0A00AFB8}" dt="2024-02-16T08:21:59.273" v="11618" actId="680"/>
        <pc:sldMkLst>
          <pc:docMk/>
          <pc:sldMk cId="259215320" sldId="312"/>
        </pc:sldMkLst>
      </pc:sldChg>
      <pc:sldChg chg="add del">
        <pc:chgData name="Bim Sprint" userId="db363ff621e91057" providerId="LiveId" clId="{9F0AA883-B93B-4B69-9A4E-8DFF0A00AFB8}" dt="2024-02-15T17:07:35.667" v="11617"/>
        <pc:sldMkLst>
          <pc:docMk/>
          <pc:sldMk cId="837801624" sldId="312"/>
        </pc:sldMkLst>
      </pc:sldChg>
      <pc:sldChg chg="addSp delSp modSp add mod delAnim">
        <pc:chgData name="Bim Sprint" userId="db363ff621e91057" providerId="LiveId" clId="{9F0AA883-B93B-4B69-9A4E-8DFF0A00AFB8}" dt="2024-02-16T08:35:05.535" v="11640" actId="478"/>
        <pc:sldMkLst>
          <pc:docMk/>
          <pc:sldMk cId="3001724317" sldId="313"/>
        </pc:sldMkLst>
      </pc:sldChg>
      <pc:sldMasterChg chg="modSldLayout">
        <pc:chgData name="Bim Sprint" userId="db363ff621e91057" providerId="LiveId" clId="{9F0AA883-B93B-4B69-9A4E-8DFF0A00AFB8}" dt="2024-02-15T14:49:14.873" v="7599" actId="1076"/>
        <pc:sldMasterMkLst>
          <pc:docMk/>
          <pc:sldMasterMk cId="0" sldId="2147483648"/>
        </pc:sldMasterMkLst>
        <pc:sldLayoutChg chg="addSp modSp mod">
          <pc:chgData name="Bim Sprint" userId="db363ff621e91057" providerId="LiveId" clId="{9F0AA883-B93B-4B69-9A4E-8DFF0A00AFB8}" dt="2024-02-15T14:49:14.873" v="7599" actId="1076"/>
          <pc:sldLayoutMkLst>
            <pc:docMk/>
            <pc:sldMasterMk cId="0" sldId="2147483648"/>
            <pc:sldLayoutMk cId="0" sldId="2147483653"/>
          </pc:sldLayoutMkLst>
        </pc:sldLayoutChg>
      </pc:sldMasterChg>
    </pc:docChg>
  </pc:docChgLst>
  <pc:docChgLst>
    <pc:chgData name="Bim Sprint" userId="db363ff621e91057" providerId="Windows Live" clId="Web-{F379540A-2CEB-46A5-848C-7F028AF8E468}"/>
    <pc:docChg chg="addSld delSld modSld sldOrd modSection">
      <pc:chgData name="Bim Sprint" userId="db363ff621e91057" providerId="Windows Live" clId="Web-{F379540A-2CEB-46A5-848C-7F028AF8E468}" dt="2024-02-07T08:51:17.622" v="399" actId="20577"/>
      <pc:docMkLst>
        <pc:docMk/>
      </pc:docMkLst>
      <pc:sldChg chg="delSp delAnim">
        <pc:chgData name="Bim Sprint" userId="db363ff621e91057" providerId="Windows Live" clId="Web-{F379540A-2CEB-46A5-848C-7F028AF8E468}" dt="2024-02-07T07:30:08.081" v="0"/>
        <pc:sldMkLst>
          <pc:docMk/>
          <pc:sldMk cId="3352342937" sldId="256"/>
        </pc:sldMkLst>
      </pc:sldChg>
      <pc:sldChg chg="delSp ord delAnim">
        <pc:chgData name="Bim Sprint" userId="db363ff621e91057" providerId="Windows Live" clId="Web-{F379540A-2CEB-46A5-848C-7F028AF8E468}" dt="2024-02-07T07:31:28.709" v="12"/>
        <pc:sldMkLst>
          <pc:docMk/>
          <pc:sldMk cId="3530025245" sldId="276"/>
        </pc:sldMkLst>
      </pc:sldChg>
      <pc:sldChg chg="delSp del delAnim">
        <pc:chgData name="Bim Sprint" userId="db363ff621e91057" providerId="Windows Live" clId="Web-{F379540A-2CEB-46A5-848C-7F028AF8E468}" dt="2024-02-07T07:30:12.096" v="2"/>
        <pc:sldMkLst>
          <pc:docMk/>
          <pc:sldMk cId="314602115" sldId="277"/>
        </pc:sldMkLst>
      </pc:sldChg>
      <pc:sldChg chg="modSp">
        <pc:chgData name="Bim Sprint" userId="db363ff621e91057" providerId="Windows Live" clId="Web-{F379540A-2CEB-46A5-848C-7F028AF8E468}" dt="2024-02-07T08:46:52.205" v="349" actId="20577"/>
        <pc:sldMkLst>
          <pc:docMk/>
          <pc:sldMk cId="3603962022" sldId="281"/>
        </pc:sldMkLst>
      </pc:sldChg>
      <pc:sldChg chg="modSp">
        <pc:chgData name="Bim Sprint" userId="db363ff621e91057" providerId="Windows Live" clId="Web-{F379540A-2CEB-46A5-848C-7F028AF8E468}" dt="2024-02-07T08:46:56.862" v="352" actId="20577"/>
        <pc:sldMkLst>
          <pc:docMk/>
          <pc:sldMk cId="1302968667" sldId="282"/>
        </pc:sldMkLst>
      </pc:sldChg>
      <pc:sldChg chg="modSp">
        <pc:chgData name="Bim Sprint" userId="db363ff621e91057" providerId="Windows Live" clId="Web-{F379540A-2CEB-46A5-848C-7F028AF8E468}" dt="2024-02-07T08:47:01.487" v="354" actId="20577"/>
        <pc:sldMkLst>
          <pc:docMk/>
          <pc:sldMk cId="847109271" sldId="283"/>
        </pc:sldMkLst>
      </pc:sldChg>
      <pc:sldChg chg="modSp">
        <pc:chgData name="Bim Sprint" userId="db363ff621e91057" providerId="Windows Live" clId="Web-{F379540A-2CEB-46A5-848C-7F028AF8E468}" dt="2024-02-07T08:47:17.847" v="357" actId="20577"/>
        <pc:sldMkLst>
          <pc:docMk/>
          <pc:sldMk cId="3934570932" sldId="284"/>
        </pc:sldMkLst>
      </pc:sldChg>
      <pc:sldChg chg="modSp">
        <pc:chgData name="Bim Sprint" userId="db363ff621e91057" providerId="Windows Live" clId="Web-{F379540A-2CEB-46A5-848C-7F028AF8E468}" dt="2024-02-07T08:47:20.879" v="358" actId="20577"/>
        <pc:sldMkLst>
          <pc:docMk/>
          <pc:sldMk cId="699099026" sldId="285"/>
        </pc:sldMkLst>
      </pc:sldChg>
      <pc:sldChg chg="modSp">
        <pc:chgData name="Bim Sprint" userId="db363ff621e91057" providerId="Windows Live" clId="Web-{F379540A-2CEB-46A5-848C-7F028AF8E468}" dt="2024-02-07T08:47:35.942" v="365" actId="20577"/>
        <pc:sldMkLst>
          <pc:docMk/>
          <pc:sldMk cId="1921992470" sldId="287"/>
        </pc:sldMkLst>
      </pc:sldChg>
      <pc:sldChg chg="modSp">
        <pc:chgData name="Bim Sprint" userId="db363ff621e91057" providerId="Windows Live" clId="Web-{F379540A-2CEB-46A5-848C-7F028AF8E468}" dt="2024-02-07T08:47:30.738" v="359" actId="20577"/>
        <pc:sldMkLst>
          <pc:docMk/>
          <pc:sldMk cId="1352431001" sldId="288"/>
        </pc:sldMkLst>
      </pc:sldChg>
      <pc:sldChg chg="modSp">
        <pc:chgData name="Bim Sprint" userId="db363ff621e91057" providerId="Windows Live" clId="Web-{F379540A-2CEB-46A5-848C-7F028AF8E468}" dt="2024-02-07T08:47:40.723" v="370" actId="20577"/>
        <pc:sldMkLst>
          <pc:docMk/>
          <pc:sldMk cId="2461773494" sldId="289"/>
        </pc:sldMkLst>
      </pc:sldChg>
      <pc:sldChg chg="modSp">
        <pc:chgData name="Bim Sprint" userId="db363ff621e91057" providerId="Windows Live" clId="Web-{F379540A-2CEB-46A5-848C-7F028AF8E468}" dt="2024-02-07T08:47:58.786" v="389" actId="20577"/>
        <pc:sldMkLst>
          <pc:docMk/>
          <pc:sldMk cId="103549600" sldId="290"/>
        </pc:sldMkLst>
      </pc:sldChg>
      <pc:sldChg chg="modSp ord">
        <pc:chgData name="Bim Sprint" userId="db363ff621e91057" providerId="Windows Live" clId="Web-{F379540A-2CEB-46A5-848C-7F028AF8E468}" dt="2024-02-07T08:48:08.896" v="395" actId="20577"/>
        <pc:sldMkLst>
          <pc:docMk/>
          <pc:sldMk cId="4134820446" sldId="291"/>
        </pc:sldMkLst>
      </pc:sldChg>
      <pc:sldChg chg="addSp delSp modSp ord addAnim delAnim">
        <pc:chgData name="Bim Sprint" userId="db363ff621e91057" providerId="Windows Live" clId="Web-{F379540A-2CEB-46A5-848C-7F028AF8E468}" dt="2024-02-07T08:47:46.801" v="372" actId="20577"/>
        <pc:sldMkLst>
          <pc:docMk/>
          <pc:sldMk cId="482764313" sldId="293"/>
        </pc:sldMkLst>
      </pc:sldChg>
      <pc:sldChg chg="modSp add replId">
        <pc:chgData name="Bim Sprint" userId="db363ff621e91057" providerId="Windows Live" clId="Web-{F379540A-2CEB-46A5-848C-7F028AF8E468}" dt="2024-02-07T08:51:17.622" v="399" actId="20577"/>
        <pc:sldMkLst>
          <pc:docMk/>
          <pc:sldMk cId="3835697817" sldId="294"/>
        </pc:sldMkLst>
      </pc:sldChg>
    </pc:docChg>
  </pc:docChgLst>
  <pc:docChgLst>
    <pc:chgData name="Bim Sprint" userId="db363ff621e91057" providerId="Windows Live" clId="Web-{DB615290-3670-4E39-BB18-7D4AC71BE3C6}"/>
    <pc:docChg chg="modSld">
      <pc:chgData name="Bim Sprint" userId="db363ff621e91057" providerId="Windows Live" clId="Web-{DB615290-3670-4E39-BB18-7D4AC71BE3C6}" dt="2024-02-06T13:56:10.208" v="0" actId="1076"/>
      <pc:docMkLst>
        <pc:docMk/>
      </pc:docMkLst>
      <pc:sldChg chg="modSp">
        <pc:chgData name="Bim Sprint" userId="db363ff621e91057" providerId="Windows Live" clId="Web-{DB615290-3670-4E39-BB18-7D4AC71BE3C6}" dt="2024-02-06T13:56:10.208" v="0" actId="1076"/>
        <pc:sldMkLst>
          <pc:docMk/>
          <pc:sldMk cId="1054997418" sldId="279"/>
        </pc:sldMkLst>
      </pc:sldChg>
    </pc:docChg>
  </pc:docChgLst>
  <pc:docChgLst>
    <pc:chgData name="Bim Sprint" userId="db363ff621e91057" providerId="Windows Live" clId="Web-{524DC2FB-79C1-4FAD-8E41-25DBBBA93EBF}"/>
    <pc:docChg chg="addSld modSld modSection">
      <pc:chgData name="Bim Sprint" userId="db363ff621e91057" providerId="Windows Live" clId="Web-{524DC2FB-79C1-4FAD-8E41-25DBBBA93EBF}" dt="2024-02-06T14:09:28.508" v="335" actId="20577"/>
      <pc:docMkLst>
        <pc:docMk/>
      </pc:docMkLst>
      <pc:sldChg chg="addSp delSp modSp delAnim">
        <pc:chgData name="Bim Sprint" userId="db363ff621e91057" providerId="Windows Live" clId="Web-{524DC2FB-79C1-4FAD-8E41-25DBBBA93EBF}" dt="2024-02-06T14:08:34.163" v="312"/>
        <pc:sldMkLst>
          <pc:docMk/>
          <pc:sldMk cId="1986206784" sldId="278"/>
        </pc:sldMkLst>
      </pc:sldChg>
      <pc:sldChg chg="addSp delSp modSp addAnim delAnim">
        <pc:chgData name="Bim Sprint" userId="db363ff621e91057" providerId="Windows Live" clId="Web-{524DC2FB-79C1-4FAD-8E41-25DBBBA93EBF}" dt="2024-02-06T13:59:32.433" v="86" actId="20577"/>
        <pc:sldMkLst>
          <pc:docMk/>
          <pc:sldMk cId="1054997418" sldId="279"/>
        </pc:sldMkLst>
      </pc:sldChg>
      <pc:sldChg chg="addSp delSp modSp add replId delAnim">
        <pc:chgData name="Bim Sprint" userId="db363ff621e91057" providerId="Windows Live" clId="Web-{524DC2FB-79C1-4FAD-8E41-25DBBBA93EBF}" dt="2024-02-06T14:08:50.242" v="316"/>
        <pc:sldMkLst>
          <pc:docMk/>
          <pc:sldMk cId="4010882223" sldId="280"/>
        </pc:sldMkLst>
      </pc:sldChg>
      <pc:sldChg chg="modSp add replId">
        <pc:chgData name="Bim Sprint" userId="db363ff621e91057" providerId="Windows Live" clId="Web-{524DC2FB-79C1-4FAD-8E41-25DBBBA93EBF}" dt="2024-02-06T14:09:28.508" v="335" actId="20577"/>
        <pc:sldMkLst>
          <pc:docMk/>
          <pc:sldMk cId="3603962022" sldId="281"/>
        </pc:sldMkLst>
      </pc:sldChg>
    </pc:docChg>
  </pc:docChgLst>
  <pc:docChgLst>
    <pc:chgData name="Bim Sprint" userId="db363ff621e91057" providerId="Windows Live" clId="Web-{B3399D33-929A-4135-99CE-008F28E4724E}"/>
    <pc:docChg chg="modSld modMainMaster">
      <pc:chgData name="Bim Sprint" userId="db363ff621e91057" providerId="Windows Live" clId="Web-{B3399D33-929A-4135-99CE-008F28E4724E}" dt="2023-09-25T06:48:15.784" v="6"/>
      <pc:docMkLst>
        <pc:docMk/>
      </pc:docMkLst>
      <pc:sldChg chg="modTransition">
        <pc:chgData name="Bim Sprint" userId="db363ff621e91057" providerId="Windows Live" clId="Web-{B3399D33-929A-4135-99CE-008F28E4724E}" dt="2023-09-25T06:48:15.784" v="6"/>
        <pc:sldMkLst>
          <pc:docMk/>
          <pc:sldMk cId="3352342937" sldId="256"/>
        </pc:sldMkLst>
      </pc:sldChg>
      <pc:sldChg chg="modTransition">
        <pc:chgData name="Bim Sprint" userId="db363ff621e91057" providerId="Windows Live" clId="Web-{B3399D33-929A-4135-99CE-008F28E4724E}" dt="2023-09-25T06:48:15.784" v="6"/>
        <pc:sldMkLst>
          <pc:docMk/>
          <pc:sldMk cId="3530025245" sldId="276"/>
        </pc:sldMkLst>
      </pc:sldChg>
      <pc:sldMasterChg chg="modTransition modSldLayout">
        <pc:chgData name="Bim Sprint" userId="db363ff621e91057" providerId="Windows Live" clId="Web-{B3399D33-929A-4135-99CE-008F28E4724E}" dt="2023-09-25T06:48:15.784" v="6"/>
        <pc:sldMasterMkLst>
          <pc:docMk/>
          <pc:sldMasterMk cId="0" sldId="2147483648"/>
        </pc:sldMasterMkLst>
        <pc:sldLayoutChg chg="modTransition">
          <pc:chgData name="Bim Sprint" userId="db363ff621e91057" providerId="Windows Live" clId="Web-{B3399D33-929A-4135-99CE-008F28E4724E}" dt="2023-09-25T06:48:15.784" v="6"/>
          <pc:sldLayoutMkLst>
            <pc:docMk/>
            <pc:sldMasterMk cId="0" sldId="2147483648"/>
            <pc:sldLayoutMk cId="0" sldId="2147483649"/>
          </pc:sldLayoutMkLst>
        </pc:sldLayoutChg>
        <pc:sldLayoutChg chg="modTransition">
          <pc:chgData name="Bim Sprint" userId="db363ff621e91057" providerId="Windows Live" clId="Web-{B3399D33-929A-4135-99CE-008F28E4724E}" dt="2023-09-25T06:48:15.784" v="6"/>
          <pc:sldLayoutMkLst>
            <pc:docMk/>
            <pc:sldMasterMk cId="0" sldId="2147483648"/>
            <pc:sldLayoutMk cId="0" sldId="2147483650"/>
          </pc:sldLayoutMkLst>
        </pc:sldLayoutChg>
        <pc:sldLayoutChg chg="modTransition">
          <pc:chgData name="Bim Sprint" userId="db363ff621e91057" providerId="Windows Live" clId="Web-{B3399D33-929A-4135-99CE-008F28E4724E}" dt="2023-09-25T06:48:15.784" v="6"/>
          <pc:sldLayoutMkLst>
            <pc:docMk/>
            <pc:sldMasterMk cId="0" sldId="2147483648"/>
            <pc:sldLayoutMk cId="0" sldId="2147483651"/>
          </pc:sldLayoutMkLst>
        </pc:sldLayoutChg>
        <pc:sldLayoutChg chg="modTransition">
          <pc:chgData name="Bim Sprint" userId="db363ff621e91057" providerId="Windows Live" clId="Web-{B3399D33-929A-4135-99CE-008F28E4724E}" dt="2023-09-25T06:48:15.784" v="6"/>
          <pc:sldLayoutMkLst>
            <pc:docMk/>
            <pc:sldMasterMk cId="0" sldId="2147483648"/>
            <pc:sldLayoutMk cId="0" sldId="2147483652"/>
          </pc:sldLayoutMkLst>
        </pc:sldLayoutChg>
        <pc:sldLayoutChg chg="modTransition">
          <pc:chgData name="Bim Sprint" userId="db363ff621e91057" providerId="Windows Live" clId="Web-{B3399D33-929A-4135-99CE-008F28E4724E}" dt="2023-09-25T06:48:15.784" v="6"/>
          <pc:sldLayoutMkLst>
            <pc:docMk/>
            <pc:sldMasterMk cId="0" sldId="2147483648"/>
            <pc:sldLayoutMk cId="0" sldId="2147483653"/>
          </pc:sldLayoutMkLst>
        </pc:sldLayoutChg>
        <pc:sldLayoutChg chg="modTransition">
          <pc:chgData name="Bim Sprint" userId="db363ff621e91057" providerId="Windows Live" clId="Web-{B3399D33-929A-4135-99CE-008F28E4724E}" dt="2023-09-25T06:48:15.784" v="6"/>
          <pc:sldLayoutMkLst>
            <pc:docMk/>
            <pc:sldMasterMk cId="0" sldId="2147483648"/>
            <pc:sldLayoutMk cId="0" sldId="2147483654"/>
          </pc:sldLayoutMkLst>
        </pc:sldLayoutChg>
        <pc:sldLayoutChg chg="modTransition">
          <pc:chgData name="Bim Sprint" userId="db363ff621e91057" providerId="Windows Live" clId="Web-{B3399D33-929A-4135-99CE-008F28E4724E}" dt="2023-09-25T06:48:15.784" v="6"/>
          <pc:sldLayoutMkLst>
            <pc:docMk/>
            <pc:sldMasterMk cId="0" sldId="2147483648"/>
            <pc:sldLayoutMk cId="0" sldId="2147483655"/>
          </pc:sldLayoutMkLst>
        </pc:sldLayoutChg>
        <pc:sldLayoutChg chg="modTransition">
          <pc:chgData name="Bim Sprint" userId="db363ff621e91057" providerId="Windows Live" clId="Web-{B3399D33-929A-4135-99CE-008F28E4724E}" dt="2023-09-25T06:48:15.784" v="6"/>
          <pc:sldLayoutMkLst>
            <pc:docMk/>
            <pc:sldMasterMk cId="0" sldId="2147483648"/>
            <pc:sldLayoutMk cId="0" sldId="2147483656"/>
          </pc:sldLayoutMkLst>
        </pc:sldLayoutChg>
        <pc:sldLayoutChg chg="modTransition">
          <pc:chgData name="Bim Sprint" userId="db363ff621e91057" providerId="Windows Live" clId="Web-{B3399D33-929A-4135-99CE-008F28E4724E}" dt="2023-09-25T06:48:15.784" v="6"/>
          <pc:sldLayoutMkLst>
            <pc:docMk/>
            <pc:sldMasterMk cId="0" sldId="2147483648"/>
            <pc:sldLayoutMk cId="0" sldId="2147483657"/>
          </pc:sldLayoutMkLst>
        </pc:sldLayoutChg>
        <pc:sldLayoutChg chg="modTransition">
          <pc:chgData name="Bim Sprint" userId="db363ff621e91057" providerId="Windows Live" clId="Web-{B3399D33-929A-4135-99CE-008F28E4724E}" dt="2023-09-25T06:48:15.784" v="6"/>
          <pc:sldLayoutMkLst>
            <pc:docMk/>
            <pc:sldMasterMk cId="0" sldId="2147483648"/>
            <pc:sldLayoutMk cId="0" sldId="2147483658"/>
          </pc:sldLayoutMkLst>
        </pc:sldLayoutChg>
        <pc:sldLayoutChg chg="modTransition">
          <pc:chgData name="Bim Sprint" userId="db363ff621e91057" providerId="Windows Live" clId="Web-{B3399D33-929A-4135-99CE-008F28E4724E}" dt="2023-09-25T06:48:15.784" v="6"/>
          <pc:sldLayoutMkLst>
            <pc:docMk/>
            <pc:sldMasterMk cId="0" sldId="2147483648"/>
            <pc:sldLayoutMk cId="0" sldId="2147483659"/>
          </pc:sldLayoutMkLst>
        </pc:sldLayoutChg>
        <pc:sldLayoutChg chg="modTransition">
          <pc:chgData name="Bim Sprint" userId="db363ff621e91057" providerId="Windows Live" clId="Web-{B3399D33-929A-4135-99CE-008F28E4724E}" dt="2023-09-25T06:48:15.784" v="6"/>
          <pc:sldLayoutMkLst>
            <pc:docMk/>
            <pc:sldMasterMk cId="0" sldId="2147483648"/>
            <pc:sldLayoutMk cId="0" sldId="2147483660"/>
          </pc:sldLayoutMkLst>
        </pc:sldLayoutChg>
      </pc:sldMasterChg>
      <pc:sldMasterChg chg="modTransition modSldLayout">
        <pc:chgData name="Bim Sprint" userId="db363ff621e91057" providerId="Windows Live" clId="Web-{B3399D33-929A-4135-99CE-008F28E4724E}" dt="2023-09-25T06:48:15.784" v="6"/>
        <pc:sldMasterMkLst>
          <pc:docMk/>
          <pc:sldMasterMk cId="3215121412" sldId="2147483661"/>
        </pc:sldMasterMkLst>
        <pc:sldLayoutChg chg="modTransition">
          <pc:chgData name="Bim Sprint" userId="db363ff621e91057" providerId="Windows Live" clId="Web-{B3399D33-929A-4135-99CE-008F28E4724E}" dt="2023-09-25T06:48:15.784" v="6"/>
          <pc:sldLayoutMkLst>
            <pc:docMk/>
            <pc:sldMasterMk cId="3215121412" sldId="2147483661"/>
            <pc:sldLayoutMk cId="1566855583" sldId="2147483662"/>
          </pc:sldLayoutMkLst>
        </pc:sldLayoutChg>
        <pc:sldLayoutChg chg="modTransition">
          <pc:chgData name="Bim Sprint" userId="db363ff621e91057" providerId="Windows Live" clId="Web-{B3399D33-929A-4135-99CE-008F28E4724E}" dt="2023-09-25T06:48:15.784" v="6"/>
          <pc:sldLayoutMkLst>
            <pc:docMk/>
            <pc:sldMasterMk cId="3215121412" sldId="2147483661"/>
            <pc:sldLayoutMk cId="1783512353" sldId="2147483663"/>
          </pc:sldLayoutMkLst>
        </pc:sldLayoutChg>
        <pc:sldLayoutChg chg="modTransition">
          <pc:chgData name="Bim Sprint" userId="db363ff621e91057" providerId="Windows Live" clId="Web-{B3399D33-929A-4135-99CE-008F28E4724E}" dt="2023-09-25T06:48:15.784" v="6"/>
          <pc:sldLayoutMkLst>
            <pc:docMk/>
            <pc:sldMasterMk cId="3215121412" sldId="2147483661"/>
            <pc:sldLayoutMk cId="1466897904" sldId="2147483664"/>
          </pc:sldLayoutMkLst>
        </pc:sldLayoutChg>
        <pc:sldLayoutChg chg="modTransition">
          <pc:chgData name="Bim Sprint" userId="db363ff621e91057" providerId="Windows Live" clId="Web-{B3399D33-929A-4135-99CE-008F28E4724E}" dt="2023-09-25T06:48:15.784" v="6"/>
          <pc:sldLayoutMkLst>
            <pc:docMk/>
            <pc:sldMasterMk cId="3215121412" sldId="2147483661"/>
            <pc:sldLayoutMk cId="4262310725" sldId="2147483665"/>
          </pc:sldLayoutMkLst>
        </pc:sldLayoutChg>
        <pc:sldLayoutChg chg="modTransition">
          <pc:chgData name="Bim Sprint" userId="db363ff621e91057" providerId="Windows Live" clId="Web-{B3399D33-929A-4135-99CE-008F28E4724E}" dt="2023-09-25T06:48:15.784" v="6"/>
          <pc:sldLayoutMkLst>
            <pc:docMk/>
            <pc:sldMasterMk cId="3215121412" sldId="2147483661"/>
            <pc:sldLayoutMk cId="390243767" sldId="2147483666"/>
          </pc:sldLayoutMkLst>
        </pc:sldLayoutChg>
        <pc:sldLayoutChg chg="modTransition">
          <pc:chgData name="Bim Sprint" userId="db363ff621e91057" providerId="Windows Live" clId="Web-{B3399D33-929A-4135-99CE-008F28E4724E}" dt="2023-09-25T06:48:15.784" v="6"/>
          <pc:sldLayoutMkLst>
            <pc:docMk/>
            <pc:sldMasterMk cId="3215121412" sldId="2147483661"/>
            <pc:sldLayoutMk cId="4002926239" sldId="2147483667"/>
          </pc:sldLayoutMkLst>
        </pc:sldLayoutChg>
        <pc:sldLayoutChg chg="modTransition">
          <pc:chgData name="Bim Sprint" userId="db363ff621e91057" providerId="Windows Live" clId="Web-{B3399D33-929A-4135-99CE-008F28E4724E}" dt="2023-09-25T06:48:15.784" v="6"/>
          <pc:sldLayoutMkLst>
            <pc:docMk/>
            <pc:sldMasterMk cId="3215121412" sldId="2147483661"/>
            <pc:sldLayoutMk cId="3581223222" sldId="2147483668"/>
          </pc:sldLayoutMkLst>
        </pc:sldLayoutChg>
        <pc:sldLayoutChg chg="modTransition">
          <pc:chgData name="Bim Sprint" userId="db363ff621e91057" providerId="Windows Live" clId="Web-{B3399D33-929A-4135-99CE-008F28E4724E}" dt="2023-09-25T06:48:15.784" v="6"/>
          <pc:sldLayoutMkLst>
            <pc:docMk/>
            <pc:sldMasterMk cId="3215121412" sldId="2147483661"/>
            <pc:sldLayoutMk cId="1280760786" sldId="2147483669"/>
          </pc:sldLayoutMkLst>
        </pc:sldLayoutChg>
        <pc:sldLayoutChg chg="modTransition">
          <pc:chgData name="Bim Sprint" userId="db363ff621e91057" providerId="Windows Live" clId="Web-{B3399D33-929A-4135-99CE-008F28E4724E}" dt="2023-09-25T06:48:15.784" v="6"/>
          <pc:sldLayoutMkLst>
            <pc:docMk/>
            <pc:sldMasterMk cId="3215121412" sldId="2147483661"/>
            <pc:sldLayoutMk cId="1236859907" sldId="2147483670"/>
          </pc:sldLayoutMkLst>
        </pc:sldLayoutChg>
        <pc:sldLayoutChg chg="modTransition">
          <pc:chgData name="Bim Sprint" userId="db363ff621e91057" providerId="Windows Live" clId="Web-{B3399D33-929A-4135-99CE-008F28E4724E}" dt="2023-09-25T06:48:15.784" v="6"/>
          <pc:sldLayoutMkLst>
            <pc:docMk/>
            <pc:sldMasterMk cId="3215121412" sldId="2147483661"/>
            <pc:sldLayoutMk cId="1473943873" sldId="2147483671"/>
          </pc:sldLayoutMkLst>
        </pc:sldLayoutChg>
        <pc:sldLayoutChg chg="modTransition">
          <pc:chgData name="Bim Sprint" userId="db363ff621e91057" providerId="Windows Live" clId="Web-{B3399D33-929A-4135-99CE-008F28E4724E}" dt="2023-09-25T06:48:15.784" v="6"/>
          <pc:sldLayoutMkLst>
            <pc:docMk/>
            <pc:sldMasterMk cId="3215121412" sldId="2147483661"/>
            <pc:sldLayoutMk cId="3192669006" sldId="2147483672"/>
          </pc:sldLayoutMkLst>
        </pc:sldLayoutChg>
        <pc:sldLayoutChg chg="modTransition">
          <pc:chgData name="Bim Sprint" userId="db363ff621e91057" providerId="Windows Live" clId="Web-{B3399D33-929A-4135-99CE-008F28E4724E}" dt="2023-09-25T06:48:15.784" v="6"/>
          <pc:sldLayoutMkLst>
            <pc:docMk/>
            <pc:sldMasterMk cId="3215121412" sldId="2147483661"/>
            <pc:sldLayoutMk cId="3856409498" sldId="2147483673"/>
          </pc:sldLayoutMkLst>
        </pc:sldLayoutChg>
      </pc:sldMasterChg>
    </pc:docChg>
  </pc:docChgLst>
  <pc:docChgLst>
    <pc:chgData name="Bim Sprint" userId="db363ff621e91057" providerId="Windows Live" clId="Web-{65AFBA52-DAFF-45B0-BFDE-9C0FE47F10D3}"/>
    <pc:docChg chg="addSld delSld modSld modSection">
      <pc:chgData name="Bim Sprint" userId="db363ff621e91057" providerId="Windows Live" clId="Web-{65AFBA52-DAFF-45B0-BFDE-9C0FE47F10D3}" dt="2024-02-06T15:03:25.290" v="1251" actId="1076"/>
      <pc:docMkLst>
        <pc:docMk/>
      </pc:docMkLst>
      <pc:sldChg chg="addSp delSp modSp">
        <pc:chgData name="Bim Sprint" userId="db363ff621e91057" providerId="Windows Live" clId="Web-{65AFBA52-DAFF-45B0-BFDE-9C0FE47F10D3}" dt="2024-02-06T14:21:51.623" v="45" actId="20577"/>
        <pc:sldMkLst>
          <pc:docMk/>
          <pc:sldMk cId="3603962022" sldId="281"/>
        </pc:sldMkLst>
      </pc:sldChg>
      <pc:sldChg chg="addSp delSp modSp add replId addAnim">
        <pc:chgData name="Bim Sprint" userId="db363ff621e91057" providerId="Windows Live" clId="Web-{65AFBA52-DAFF-45B0-BFDE-9C0FE47F10D3}" dt="2024-02-06T14:32:12.621" v="502" actId="20577"/>
        <pc:sldMkLst>
          <pc:docMk/>
          <pc:sldMk cId="1302968667" sldId="282"/>
        </pc:sldMkLst>
      </pc:sldChg>
      <pc:sldChg chg="addSp delSp modSp add replId addAnim delAnim">
        <pc:chgData name="Bim Sprint" userId="db363ff621e91057" providerId="Windows Live" clId="Web-{65AFBA52-DAFF-45B0-BFDE-9C0FE47F10D3}" dt="2024-02-06T14:41:10.946" v="845" actId="20577"/>
        <pc:sldMkLst>
          <pc:docMk/>
          <pc:sldMk cId="847109271" sldId="283"/>
        </pc:sldMkLst>
      </pc:sldChg>
      <pc:sldChg chg="new del">
        <pc:chgData name="Bim Sprint" userId="db363ff621e91057" providerId="Windows Live" clId="Web-{65AFBA52-DAFF-45B0-BFDE-9C0FE47F10D3}" dt="2024-02-06T14:42:12.385" v="847"/>
        <pc:sldMkLst>
          <pc:docMk/>
          <pc:sldMk cId="1872787343" sldId="284"/>
        </pc:sldMkLst>
      </pc:sldChg>
      <pc:sldChg chg="addSp delSp add replId addAnim delAnim">
        <pc:chgData name="Bim Sprint" userId="db363ff621e91057" providerId="Windows Live" clId="Web-{65AFBA52-DAFF-45B0-BFDE-9C0FE47F10D3}" dt="2024-02-06T14:50:21.256" v="879"/>
        <pc:sldMkLst>
          <pc:docMk/>
          <pc:sldMk cId="3934570932" sldId="284"/>
        </pc:sldMkLst>
      </pc:sldChg>
      <pc:sldChg chg="addSp delSp modSp add del replId">
        <pc:chgData name="Bim Sprint" userId="db363ff621e91057" providerId="Windows Live" clId="Web-{65AFBA52-DAFF-45B0-BFDE-9C0FE47F10D3}" dt="2024-02-06T14:50:16.131" v="876"/>
        <pc:sldMkLst>
          <pc:docMk/>
          <pc:sldMk cId="4057948866" sldId="284"/>
        </pc:sldMkLst>
      </pc:sldChg>
      <pc:sldChg chg="addSp delSp modSp add replId addAnim delAnim">
        <pc:chgData name="Bim Sprint" userId="db363ff621e91057" providerId="Windows Live" clId="Web-{65AFBA52-DAFF-45B0-BFDE-9C0FE47F10D3}" dt="2024-02-06T15:03:25.290" v="1251" actId="1076"/>
        <pc:sldMkLst>
          <pc:docMk/>
          <pc:sldMk cId="699099026" sldId="285"/>
        </pc:sldMkLst>
      </pc:sldChg>
    </pc:docChg>
  </pc:docChgLst>
  <pc:docChgLst>
    <pc:chgData name="Bim Sprint" userId="db363ff621e91057" providerId="Windows Live" clId="Web-{18EB7B69-F9D5-4521-8AEE-AE00AE91BC55}"/>
    <pc:docChg chg="addSld modSld">
      <pc:chgData name="Bim Sprint" userId="db363ff621e91057" providerId="Windows Live" clId="Web-{18EB7B69-F9D5-4521-8AEE-AE00AE91BC55}" dt="2024-02-06T13:33:05.481" v="9"/>
      <pc:docMkLst>
        <pc:docMk/>
      </pc:docMkLst>
      <pc:sldChg chg="addSp modSp addAnim">
        <pc:chgData name="Bim Sprint" userId="db363ff621e91057" providerId="Windows Live" clId="Web-{18EB7B69-F9D5-4521-8AEE-AE00AE91BC55}" dt="2024-02-06T13:28:21.520" v="3" actId="1076"/>
        <pc:sldMkLst>
          <pc:docMk/>
          <pc:sldMk cId="3352342937" sldId="256"/>
        </pc:sldMkLst>
      </pc:sldChg>
      <pc:sldChg chg="addSp modSp addAnim">
        <pc:chgData name="Bim Sprint" userId="db363ff621e91057" providerId="Windows Live" clId="Web-{18EB7B69-F9D5-4521-8AEE-AE00AE91BC55}" dt="2024-02-06T13:33:05.481" v="9"/>
        <pc:sldMkLst>
          <pc:docMk/>
          <pc:sldMk cId="3530025245" sldId="276"/>
        </pc:sldMkLst>
      </pc:sldChg>
      <pc:sldChg chg="addSp delSp modSp add mod replId modClrScheme chgLayout">
        <pc:chgData name="Bim Sprint" userId="db363ff621e91057" providerId="Windows Live" clId="Web-{18EB7B69-F9D5-4521-8AEE-AE00AE91BC55}" dt="2024-02-06T13:29:15.396" v="8"/>
        <pc:sldMkLst>
          <pc:docMk/>
          <pc:sldMk cId="314602115" sldId="277"/>
        </pc:sldMkLst>
      </pc:sldChg>
    </pc:docChg>
  </pc:docChgLst>
  <pc:docChgLst>
    <pc:chgData name="Bim Sprint" userId="db363ff621e91057" providerId="Windows Live" clId="Web-{FC6AA4C9-4AA5-4E37-A65C-36441499605D}"/>
    <pc:docChg chg="modSld">
      <pc:chgData name="Bim Sprint" userId="db363ff621e91057" providerId="Windows Live" clId="Web-{FC6AA4C9-4AA5-4E37-A65C-36441499605D}" dt="2023-08-30T06:41:16.872" v="6"/>
      <pc:docMkLst>
        <pc:docMk/>
      </pc:docMkLst>
      <pc:sldChg chg="modTransition">
        <pc:chgData name="Bim Sprint" userId="db363ff621e91057" providerId="Windows Live" clId="Web-{FC6AA4C9-4AA5-4E37-A65C-36441499605D}" dt="2023-08-30T06:41:16.872" v="6"/>
        <pc:sldMkLst>
          <pc:docMk/>
          <pc:sldMk cId="3530025245" sldId="276"/>
        </pc:sldMkLst>
      </pc:sldChg>
    </pc:docChg>
  </pc:docChgLst>
  <pc:docChgLst>
    <pc:chgData name="Bim Sprint" userId="db363ff621e91057" providerId="Windows Live" clId="Web-{65176F55-3503-4E2E-9F9B-1D9192C3BE3F}"/>
    <pc:docChg chg="addSld delSld modSld modSection">
      <pc:chgData name="Bim Sprint" userId="db363ff621e91057" providerId="Windows Live" clId="Web-{65176F55-3503-4E2E-9F9B-1D9192C3BE3F}" dt="2024-02-06T16:50:49.674" v="2298" actId="20577"/>
      <pc:docMkLst>
        <pc:docMk/>
      </pc:docMkLst>
      <pc:sldChg chg="modSp">
        <pc:chgData name="Bim Sprint" userId="db363ff621e91057" providerId="Windows Live" clId="Web-{65176F55-3503-4E2E-9F9B-1D9192C3BE3F}" dt="2024-02-06T15:18:55.228" v="396" actId="20577"/>
        <pc:sldMkLst>
          <pc:docMk/>
          <pc:sldMk cId="699099026" sldId="285"/>
        </pc:sldMkLst>
      </pc:sldChg>
      <pc:sldChg chg="new del">
        <pc:chgData name="Bim Sprint" userId="db363ff621e91057" providerId="Windows Live" clId="Web-{65176F55-3503-4E2E-9F9B-1D9192C3BE3F}" dt="2024-02-06T15:05:26.765" v="3"/>
        <pc:sldMkLst>
          <pc:docMk/>
          <pc:sldMk cId="3031325431" sldId="286"/>
        </pc:sldMkLst>
      </pc:sldChg>
      <pc:sldChg chg="addSp delSp modSp add replId addAnim delAnim">
        <pc:chgData name="Bim Sprint" userId="db363ff621e91057" providerId="Windows Live" clId="Web-{65176F55-3503-4E2E-9F9B-1D9192C3BE3F}" dt="2024-02-06T15:27:14.509" v="629" actId="20577"/>
        <pc:sldMkLst>
          <pc:docMk/>
          <pc:sldMk cId="1921992470" sldId="287"/>
        </pc:sldMkLst>
      </pc:sldChg>
      <pc:sldChg chg="addSp delSp modSp add replId addAnim delAnim">
        <pc:chgData name="Bim Sprint" userId="db363ff621e91057" providerId="Windows Live" clId="Web-{65176F55-3503-4E2E-9F9B-1D9192C3BE3F}" dt="2024-02-06T15:18:49.493" v="395" actId="20577"/>
        <pc:sldMkLst>
          <pc:docMk/>
          <pc:sldMk cId="1352431001" sldId="288"/>
        </pc:sldMkLst>
      </pc:sldChg>
      <pc:sldChg chg="addSp delSp modSp add replId addAnim delAnim">
        <pc:chgData name="Bim Sprint" userId="db363ff621e91057" providerId="Windows Live" clId="Web-{65176F55-3503-4E2E-9F9B-1D9192C3BE3F}" dt="2024-02-06T16:19:14.280" v="1840" actId="14100"/>
        <pc:sldMkLst>
          <pc:docMk/>
          <pc:sldMk cId="2461773494" sldId="289"/>
        </pc:sldMkLst>
      </pc:sldChg>
      <pc:sldChg chg="addSp delSp modSp add replId addAnim delAnim">
        <pc:chgData name="Bim Sprint" userId="db363ff621e91057" providerId="Windows Live" clId="Web-{65176F55-3503-4E2E-9F9B-1D9192C3BE3F}" dt="2024-02-06T16:20:37.814" v="1843" actId="20577"/>
        <pc:sldMkLst>
          <pc:docMk/>
          <pc:sldMk cId="103549600" sldId="290"/>
        </pc:sldMkLst>
      </pc:sldChg>
      <pc:sldChg chg="add del replId">
        <pc:chgData name="Bim Sprint" userId="db363ff621e91057" providerId="Windows Live" clId="Web-{65176F55-3503-4E2E-9F9B-1D9192C3BE3F}" dt="2024-02-06T16:11:37.752" v="1505"/>
        <pc:sldMkLst>
          <pc:docMk/>
          <pc:sldMk cId="2183656646" sldId="291"/>
        </pc:sldMkLst>
      </pc:sldChg>
      <pc:sldChg chg="addSp delSp modSp add replId addAnim delAnim">
        <pc:chgData name="Bim Sprint" userId="db363ff621e91057" providerId="Windows Live" clId="Web-{65176F55-3503-4E2E-9F9B-1D9192C3BE3F}" dt="2024-02-06T16:50:14.111" v="2291" actId="20577"/>
        <pc:sldMkLst>
          <pc:docMk/>
          <pc:sldMk cId="4134820446" sldId="291"/>
        </pc:sldMkLst>
      </pc:sldChg>
      <pc:sldChg chg="new del">
        <pc:chgData name="Bim Sprint" userId="db363ff621e91057" providerId="Windows Live" clId="Web-{65176F55-3503-4E2E-9F9B-1D9192C3BE3F}" dt="2024-02-06T16:50:34.315" v="2294"/>
        <pc:sldMkLst>
          <pc:docMk/>
          <pc:sldMk cId="1057629475" sldId="292"/>
        </pc:sldMkLst>
      </pc:sldChg>
      <pc:sldChg chg="modSp add replId">
        <pc:chgData name="Bim Sprint" userId="db363ff621e91057" providerId="Windows Live" clId="Web-{65176F55-3503-4E2E-9F9B-1D9192C3BE3F}" dt="2024-02-06T16:50:49.674" v="2298" actId="20577"/>
        <pc:sldMkLst>
          <pc:docMk/>
          <pc:sldMk cId="482764313" sldId="293"/>
        </pc:sldMkLst>
      </pc:sldChg>
    </pc:docChg>
  </pc:docChgLst>
  <pc:docChgLst>
    <pc:chgData name="Matthias Weise" userId="6d16b4e2-5eb8-4cfb-a569-c25b2367e791" providerId="ADAL" clId="{F6F87FA3-DA4D-4C5B-93BE-CF5A29935775}"/>
    <pc:docChg chg="undo custSel modSld">
      <pc:chgData name="Matthias Weise" userId="6d16b4e2-5eb8-4cfb-a569-c25b2367e791" providerId="ADAL" clId="{F6F87FA3-DA4D-4C5B-93BE-CF5A29935775}" dt="2025-02-13T09:26:11.118" v="59"/>
      <pc:docMkLst>
        <pc:docMk/>
      </pc:docMkLst>
      <pc:sldChg chg="addSp delSp modSp mod">
        <pc:chgData name="Matthias Weise" userId="6d16b4e2-5eb8-4cfb-a569-c25b2367e791" providerId="ADAL" clId="{F6F87FA3-DA4D-4C5B-93BE-CF5A29935775}" dt="2025-02-13T09:16:25.998" v="9" actId="1076"/>
        <pc:sldMkLst>
          <pc:docMk/>
          <pc:sldMk cId="3352342937" sldId="256"/>
        </pc:sldMkLst>
        <pc:picChg chg="add mod">
          <ac:chgData name="Matthias Weise" userId="6d16b4e2-5eb8-4cfb-a569-c25b2367e791" providerId="ADAL" clId="{F6F87FA3-DA4D-4C5B-93BE-CF5A29935775}" dt="2025-02-13T09:16:25.998" v="9" actId="1076"/>
          <ac:picMkLst>
            <pc:docMk/>
            <pc:sldMk cId="3352342937" sldId="256"/>
            <ac:picMk id="23" creationId="{A23AAF4A-57D9-3635-573C-1A08292E0F9B}"/>
          </ac:picMkLst>
        </pc:picChg>
        <pc:picChg chg="del">
          <ac:chgData name="Matthias Weise" userId="6d16b4e2-5eb8-4cfb-a569-c25b2367e791" providerId="ADAL" clId="{F6F87FA3-DA4D-4C5B-93BE-CF5A29935775}" dt="2025-02-13T09:15:59.327" v="0" actId="478"/>
          <ac:picMkLst>
            <pc:docMk/>
            <pc:sldMk cId="3352342937" sldId="256"/>
            <ac:picMk id="70" creationId="{00000000-0000-0000-0000-000000000000}"/>
          </ac:picMkLst>
        </pc:picChg>
      </pc:sldChg>
      <pc:sldChg chg="addSp delSp modSp mod">
        <pc:chgData name="Matthias Weise" userId="6d16b4e2-5eb8-4cfb-a569-c25b2367e791" providerId="ADAL" clId="{F6F87FA3-DA4D-4C5B-93BE-CF5A29935775}" dt="2025-02-13T09:26:11.118" v="59"/>
        <pc:sldMkLst>
          <pc:docMk/>
          <pc:sldMk cId="3530025245" sldId="276"/>
        </pc:sldMkLst>
        <pc:picChg chg="add mod">
          <ac:chgData name="Matthias Weise" userId="6d16b4e2-5eb8-4cfb-a569-c25b2367e791" providerId="ADAL" clId="{F6F87FA3-DA4D-4C5B-93BE-CF5A29935775}" dt="2025-02-13T09:26:11.118" v="59"/>
          <ac:picMkLst>
            <pc:docMk/>
            <pc:sldMk cId="3530025245" sldId="276"/>
            <ac:picMk id="14" creationId="{7A725BBF-D702-BB1E-1B82-90B77DEAF242}"/>
          </ac:picMkLst>
        </pc:picChg>
        <pc:picChg chg="del">
          <ac:chgData name="Matthias Weise" userId="6d16b4e2-5eb8-4cfb-a569-c25b2367e791" providerId="ADAL" clId="{F6F87FA3-DA4D-4C5B-93BE-CF5A29935775}" dt="2025-02-13T09:26:02.775" v="58" actId="478"/>
          <ac:picMkLst>
            <pc:docMk/>
            <pc:sldMk cId="3530025245" sldId="276"/>
            <ac:picMk id="73" creationId="{00000000-0000-0000-0000-000000000000}"/>
          </ac:picMkLst>
        </pc:picChg>
      </pc:sldChg>
      <pc:sldChg chg="modSp mod">
        <pc:chgData name="Matthias Weise" userId="6d16b4e2-5eb8-4cfb-a569-c25b2367e791" providerId="ADAL" clId="{F6F87FA3-DA4D-4C5B-93BE-CF5A29935775}" dt="2025-02-13T09:23:38.861" v="19" actId="120"/>
        <pc:sldMkLst>
          <pc:docMk/>
          <pc:sldMk cId="3463052590" sldId="332"/>
        </pc:sldMkLst>
        <pc:spChg chg="mod">
          <ac:chgData name="Matthias Weise" userId="6d16b4e2-5eb8-4cfb-a569-c25b2367e791" providerId="ADAL" clId="{F6F87FA3-DA4D-4C5B-93BE-CF5A29935775}" dt="2025-02-13T09:23:33.018" v="18" actId="120"/>
          <ac:spMkLst>
            <pc:docMk/>
            <pc:sldMk cId="3463052590" sldId="332"/>
            <ac:spMk id="6" creationId="{00000000-0000-0000-0000-000000000000}"/>
          </ac:spMkLst>
        </pc:spChg>
        <pc:spChg chg="mod">
          <ac:chgData name="Matthias Weise" userId="6d16b4e2-5eb8-4cfb-a569-c25b2367e791" providerId="ADAL" clId="{F6F87FA3-DA4D-4C5B-93BE-CF5A29935775}" dt="2025-02-13T09:23:38.861" v="19" actId="120"/>
          <ac:spMkLst>
            <pc:docMk/>
            <pc:sldMk cId="3463052590" sldId="332"/>
            <ac:spMk id="10" creationId="{00000000-0000-0000-0000-000000000000}"/>
          </ac:spMkLst>
        </pc:spChg>
        <pc:spChg chg="mod">
          <ac:chgData name="Matthias Weise" userId="6d16b4e2-5eb8-4cfb-a569-c25b2367e791" providerId="ADAL" clId="{F6F87FA3-DA4D-4C5B-93BE-CF5A29935775}" dt="2025-02-13T09:23:12.277" v="16" actId="20577"/>
          <ac:spMkLst>
            <pc:docMk/>
            <pc:sldMk cId="3463052590" sldId="332"/>
            <ac:spMk id="12" creationId="{4676C437-6BE0-44C8-98F3-2B1A91A9032D}"/>
          </ac:spMkLst>
        </pc:spChg>
      </pc:sldChg>
      <pc:sldChg chg="modSp mod">
        <pc:chgData name="Matthias Weise" userId="6d16b4e2-5eb8-4cfb-a569-c25b2367e791" providerId="ADAL" clId="{F6F87FA3-DA4D-4C5B-93BE-CF5A29935775}" dt="2025-02-13T09:23:20.791" v="17"/>
        <pc:sldMkLst>
          <pc:docMk/>
          <pc:sldMk cId="998138775" sldId="334"/>
        </pc:sldMkLst>
        <pc:spChg chg="mod">
          <ac:chgData name="Matthias Weise" userId="6d16b4e2-5eb8-4cfb-a569-c25b2367e791" providerId="ADAL" clId="{F6F87FA3-DA4D-4C5B-93BE-CF5A29935775}" dt="2025-02-13T09:23:20.791" v="17"/>
          <ac:spMkLst>
            <pc:docMk/>
            <pc:sldMk cId="998138775" sldId="334"/>
            <ac:spMk id="17" creationId="{4676C437-6BE0-44C8-98F3-2B1A91A9032D}"/>
          </ac:spMkLst>
        </pc:spChg>
      </pc:sldChg>
      <pc:sldChg chg="modSp mod">
        <pc:chgData name="Matthias Weise" userId="6d16b4e2-5eb8-4cfb-a569-c25b2367e791" providerId="ADAL" clId="{F6F87FA3-DA4D-4C5B-93BE-CF5A29935775}" dt="2025-02-13T09:24:13.969" v="29"/>
        <pc:sldMkLst>
          <pc:docMk/>
          <pc:sldMk cId="4185720197" sldId="336"/>
        </pc:sldMkLst>
        <pc:spChg chg="mod">
          <ac:chgData name="Matthias Weise" userId="6d16b4e2-5eb8-4cfb-a569-c25b2367e791" providerId="ADAL" clId="{F6F87FA3-DA4D-4C5B-93BE-CF5A29935775}" dt="2025-02-13T09:24:13.969" v="29"/>
          <ac:spMkLst>
            <pc:docMk/>
            <pc:sldMk cId="4185720197" sldId="336"/>
            <ac:spMk id="12" creationId="{4676C437-6BE0-44C8-98F3-2B1A91A9032D}"/>
          </ac:spMkLst>
        </pc:spChg>
      </pc:sldChg>
      <pc:sldChg chg="modSp mod">
        <pc:chgData name="Matthias Weise" userId="6d16b4e2-5eb8-4cfb-a569-c25b2367e791" providerId="ADAL" clId="{F6F87FA3-DA4D-4C5B-93BE-CF5A29935775}" dt="2025-02-13T09:24:57.726" v="41" actId="6549"/>
        <pc:sldMkLst>
          <pc:docMk/>
          <pc:sldMk cId="156204390" sldId="338"/>
        </pc:sldMkLst>
        <pc:spChg chg="mod">
          <ac:chgData name="Matthias Weise" userId="6d16b4e2-5eb8-4cfb-a569-c25b2367e791" providerId="ADAL" clId="{F6F87FA3-DA4D-4C5B-93BE-CF5A29935775}" dt="2025-02-13T09:24:57.726" v="41" actId="6549"/>
          <ac:spMkLst>
            <pc:docMk/>
            <pc:sldMk cId="156204390" sldId="338"/>
            <ac:spMk id="12" creationId="{4676C437-6BE0-44C8-98F3-2B1A91A9032D}"/>
          </ac:spMkLst>
        </pc:spChg>
      </pc:sldChg>
      <pc:sldChg chg="modSp mod">
        <pc:chgData name="Matthias Weise" userId="6d16b4e2-5eb8-4cfb-a569-c25b2367e791" providerId="ADAL" clId="{F6F87FA3-DA4D-4C5B-93BE-CF5A29935775}" dt="2025-02-13T09:25:42.001" v="51" actId="6549"/>
        <pc:sldMkLst>
          <pc:docMk/>
          <pc:sldMk cId="4012761975" sldId="340"/>
        </pc:sldMkLst>
        <pc:spChg chg="mod">
          <ac:chgData name="Matthias Weise" userId="6d16b4e2-5eb8-4cfb-a569-c25b2367e791" providerId="ADAL" clId="{F6F87FA3-DA4D-4C5B-93BE-CF5A29935775}" dt="2025-02-13T09:25:42.001" v="51" actId="6549"/>
          <ac:spMkLst>
            <pc:docMk/>
            <pc:sldMk cId="4012761975" sldId="340"/>
            <ac:spMk id="17" creationId="{4676C437-6BE0-44C8-98F3-2B1A91A9032D}"/>
          </ac:spMkLst>
        </pc:spChg>
      </pc:sldChg>
      <pc:sldChg chg="modSp mod">
        <pc:chgData name="Matthias Weise" userId="6d16b4e2-5eb8-4cfb-a569-c25b2367e791" providerId="ADAL" clId="{F6F87FA3-DA4D-4C5B-93BE-CF5A29935775}" dt="2025-02-13T09:25:57.086" v="57" actId="6549"/>
        <pc:sldMkLst>
          <pc:docMk/>
          <pc:sldMk cId="4105261200" sldId="342"/>
        </pc:sldMkLst>
        <pc:spChg chg="mod">
          <ac:chgData name="Matthias Weise" userId="6d16b4e2-5eb8-4cfb-a569-c25b2367e791" providerId="ADAL" clId="{F6F87FA3-DA4D-4C5B-93BE-CF5A29935775}" dt="2025-02-13T09:25:57.086" v="57" actId="6549"/>
          <ac:spMkLst>
            <pc:docMk/>
            <pc:sldMk cId="4105261200" sldId="342"/>
            <ac:spMk id="12" creationId="{4676C437-6BE0-44C8-98F3-2B1A91A9032D}"/>
          </ac:spMkLst>
        </pc:spChg>
      </pc:sldChg>
      <pc:sldChg chg="modSp mod">
        <pc:chgData name="Matthias Weise" userId="6d16b4e2-5eb8-4cfb-a569-c25b2367e791" providerId="ADAL" clId="{F6F87FA3-DA4D-4C5B-93BE-CF5A29935775}" dt="2025-02-13T09:24:38.725" v="35" actId="20577"/>
        <pc:sldMkLst>
          <pc:docMk/>
          <pc:sldMk cId="3668636710" sldId="343"/>
        </pc:sldMkLst>
        <pc:spChg chg="mod">
          <ac:chgData name="Matthias Weise" userId="6d16b4e2-5eb8-4cfb-a569-c25b2367e791" providerId="ADAL" clId="{F6F87FA3-DA4D-4C5B-93BE-CF5A29935775}" dt="2025-02-13T09:24:20.372" v="30" actId="120"/>
          <ac:spMkLst>
            <pc:docMk/>
            <pc:sldMk cId="3668636710" sldId="343"/>
            <ac:spMk id="6" creationId="{00000000-0000-0000-0000-000000000000}"/>
          </ac:spMkLst>
        </pc:spChg>
        <pc:spChg chg="mod">
          <ac:chgData name="Matthias Weise" userId="6d16b4e2-5eb8-4cfb-a569-c25b2367e791" providerId="ADAL" clId="{F6F87FA3-DA4D-4C5B-93BE-CF5A29935775}" dt="2025-02-13T09:24:38.725" v="35" actId="20577"/>
          <ac:spMkLst>
            <pc:docMk/>
            <pc:sldMk cId="3668636710" sldId="343"/>
            <ac:spMk id="10" creationId="{00000000-0000-0000-0000-000000000000}"/>
          </ac:spMkLst>
        </pc:spChg>
        <pc:spChg chg="mod">
          <ac:chgData name="Matthias Weise" userId="6d16b4e2-5eb8-4cfb-a569-c25b2367e791" providerId="ADAL" clId="{F6F87FA3-DA4D-4C5B-93BE-CF5A29935775}" dt="2025-02-13T09:24:08.692" v="28" actId="20577"/>
          <ac:spMkLst>
            <pc:docMk/>
            <pc:sldMk cId="3668636710" sldId="343"/>
            <ac:spMk id="12" creationId="{4676C437-6BE0-44C8-98F3-2B1A91A9032D}"/>
          </ac:spMkLst>
        </pc:spChg>
      </pc:sldChg>
      <pc:sldChg chg="modSp mod">
        <pc:chgData name="Matthias Weise" userId="6d16b4e2-5eb8-4cfb-a569-c25b2367e791" providerId="ADAL" clId="{F6F87FA3-DA4D-4C5B-93BE-CF5A29935775}" dt="2025-02-13T09:25:09.303" v="43" actId="120"/>
        <pc:sldMkLst>
          <pc:docMk/>
          <pc:sldMk cId="2537579998" sldId="344"/>
        </pc:sldMkLst>
        <pc:spChg chg="mod">
          <ac:chgData name="Matthias Weise" userId="6d16b4e2-5eb8-4cfb-a569-c25b2367e791" providerId="ADAL" clId="{F6F87FA3-DA4D-4C5B-93BE-CF5A29935775}" dt="2025-02-13T09:25:04.231" v="42" actId="120"/>
          <ac:spMkLst>
            <pc:docMk/>
            <pc:sldMk cId="2537579998" sldId="344"/>
            <ac:spMk id="6" creationId="{00000000-0000-0000-0000-000000000000}"/>
          </ac:spMkLst>
        </pc:spChg>
        <pc:spChg chg="mod">
          <ac:chgData name="Matthias Weise" userId="6d16b4e2-5eb8-4cfb-a569-c25b2367e791" providerId="ADAL" clId="{F6F87FA3-DA4D-4C5B-93BE-CF5A29935775}" dt="2025-02-13T09:25:09.303" v="43" actId="120"/>
          <ac:spMkLst>
            <pc:docMk/>
            <pc:sldMk cId="2537579998" sldId="344"/>
            <ac:spMk id="10" creationId="{00000000-0000-0000-0000-000000000000}"/>
          </ac:spMkLst>
        </pc:spChg>
        <pc:spChg chg="mod">
          <ac:chgData name="Matthias Weise" userId="6d16b4e2-5eb8-4cfb-a569-c25b2367e791" providerId="ADAL" clId="{F6F87FA3-DA4D-4C5B-93BE-CF5A29935775}" dt="2025-02-13T09:24:50.753" v="38" actId="6549"/>
          <ac:spMkLst>
            <pc:docMk/>
            <pc:sldMk cId="2537579998" sldId="344"/>
            <ac:spMk id="12" creationId="{4676C437-6BE0-44C8-98F3-2B1A91A9032D}"/>
          </ac:spMkLst>
        </pc:spChg>
      </pc:sldChg>
      <pc:sldChg chg="modSp mod">
        <pc:chgData name="Matthias Weise" userId="6d16b4e2-5eb8-4cfb-a569-c25b2367e791" providerId="ADAL" clId="{F6F87FA3-DA4D-4C5B-93BE-CF5A29935775}" dt="2025-02-13T09:25:32.540" v="48" actId="120"/>
        <pc:sldMkLst>
          <pc:docMk/>
          <pc:sldMk cId="3951135163" sldId="345"/>
        </pc:sldMkLst>
        <pc:spChg chg="mod">
          <ac:chgData name="Matthias Weise" userId="6d16b4e2-5eb8-4cfb-a569-c25b2367e791" providerId="ADAL" clId="{F6F87FA3-DA4D-4C5B-93BE-CF5A29935775}" dt="2025-02-13T09:25:28.595" v="47" actId="120"/>
          <ac:spMkLst>
            <pc:docMk/>
            <pc:sldMk cId="3951135163" sldId="345"/>
            <ac:spMk id="6" creationId="{00000000-0000-0000-0000-000000000000}"/>
          </ac:spMkLst>
        </pc:spChg>
        <pc:spChg chg="mod">
          <ac:chgData name="Matthias Weise" userId="6d16b4e2-5eb8-4cfb-a569-c25b2367e791" providerId="ADAL" clId="{F6F87FA3-DA4D-4C5B-93BE-CF5A29935775}" dt="2025-02-13T09:25:32.540" v="48" actId="120"/>
          <ac:spMkLst>
            <pc:docMk/>
            <pc:sldMk cId="3951135163" sldId="345"/>
            <ac:spMk id="10" creationId="{00000000-0000-0000-0000-000000000000}"/>
          </ac:spMkLst>
        </pc:spChg>
        <pc:spChg chg="mod">
          <ac:chgData name="Matthias Weise" userId="6d16b4e2-5eb8-4cfb-a569-c25b2367e791" providerId="ADAL" clId="{F6F87FA3-DA4D-4C5B-93BE-CF5A29935775}" dt="2025-02-13T09:25:21.512" v="46" actId="6549"/>
          <ac:spMkLst>
            <pc:docMk/>
            <pc:sldMk cId="3951135163" sldId="345"/>
            <ac:spMk id="12" creationId="{4676C437-6BE0-44C8-98F3-2B1A91A9032D}"/>
          </ac:spMkLst>
        </pc:spChg>
      </pc:sldChg>
      <pc:sldChg chg="modSp mod">
        <pc:chgData name="Matthias Weise" userId="6d16b4e2-5eb8-4cfb-a569-c25b2367e791" providerId="ADAL" clId="{F6F87FA3-DA4D-4C5B-93BE-CF5A29935775}" dt="2025-02-13T09:25:50.564" v="54" actId="6549"/>
        <pc:sldMkLst>
          <pc:docMk/>
          <pc:sldMk cId="305018052" sldId="346"/>
        </pc:sldMkLst>
        <pc:spChg chg="mod">
          <ac:chgData name="Matthias Weise" userId="6d16b4e2-5eb8-4cfb-a569-c25b2367e791" providerId="ADAL" clId="{F6F87FA3-DA4D-4C5B-93BE-CF5A29935775}" dt="2025-02-13T09:25:50.564" v="54" actId="6549"/>
          <ac:spMkLst>
            <pc:docMk/>
            <pc:sldMk cId="305018052" sldId="346"/>
            <ac:spMk id="12" creationId="{4676C437-6BE0-44C8-98F3-2B1A91A9032D}"/>
          </ac:spMkLst>
        </pc:spChg>
      </pc:sldChg>
    </pc:docChg>
  </pc:docChgLst>
  <pc:docChgLst>
    <pc:chgData name="Bim Sprint" userId="db363ff621e91057" providerId="LiveId" clId="{CE0D4781-61ED-45D7-BBD6-782E49554772}"/>
    <pc:docChg chg="undo custSel modSld">
      <pc:chgData name="Bim Sprint" userId="db363ff621e91057" providerId="LiveId" clId="{CE0D4781-61ED-45D7-BBD6-782E49554772}" dt="2024-02-20T12:19:13.447" v="246" actId="20577"/>
      <pc:docMkLst>
        <pc:docMk/>
      </pc:docMkLst>
      <pc:sldChg chg="modSp mod">
        <pc:chgData name="Bim Sprint" userId="db363ff621e91057" providerId="LiveId" clId="{CE0D4781-61ED-45D7-BBD6-782E49554772}" dt="2024-02-20T12:19:13.447" v="246" actId="20577"/>
        <pc:sldMkLst>
          <pc:docMk/>
          <pc:sldMk cId="3624800471" sldId="295"/>
        </pc:sldMkLst>
      </pc:sldChg>
      <pc:sldChg chg="addSp delSp modSp mod">
        <pc:chgData name="Bim Sprint" userId="db363ff621e91057" providerId="LiveId" clId="{CE0D4781-61ED-45D7-BBD6-782E49554772}" dt="2024-02-20T12:18:30.502" v="190" actId="1076"/>
        <pc:sldMkLst>
          <pc:docMk/>
          <pc:sldMk cId="501502403" sldId="311"/>
        </pc:sldMkLst>
      </pc:sldChg>
    </pc:docChg>
  </pc:docChgLst>
  <pc:docChgLst>
    <pc:chgData name="Bim Sprint" userId="db363ff621e91057" providerId="Windows Live" clId="Web-{8BDD85F1-D4F7-4584-83DF-5BE8F6D53397}"/>
    <pc:docChg chg="modSld">
      <pc:chgData name="Bim Sprint" userId="db363ff621e91057" providerId="Windows Live" clId="Web-{8BDD85F1-D4F7-4584-83DF-5BE8F6D53397}" dt="2024-02-07T12:24:05.176" v="1" actId="20577"/>
      <pc:docMkLst>
        <pc:docMk/>
      </pc:docMkLst>
      <pc:sldChg chg="modSp">
        <pc:chgData name="Bim Sprint" userId="db363ff621e91057" providerId="Windows Live" clId="Web-{8BDD85F1-D4F7-4584-83DF-5BE8F6D53397}" dt="2024-02-07T12:24:05.176" v="1" actId="20577"/>
        <pc:sldMkLst>
          <pc:docMk/>
          <pc:sldMk cId="3835697817" sldId="294"/>
        </pc:sldMkLst>
      </pc:sldChg>
    </pc:docChg>
  </pc:docChgLst>
  <pc:docChgLst>
    <pc:chgData name="Bim Sprint" userId="db363ff621e91057" providerId="Windows Live" clId="Web-{697F8967-AD4A-4104-830F-50A165F6B1F4}"/>
    <pc:docChg chg="addSld delSld modSld sldOrd addSection modSection">
      <pc:chgData name="Bim Sprint" userId="db363ff621e91057" providerId="Windows Live" clId="Web-{697F8967-AD4A-4104-830F-50A165F6B1F4}" dt="2024-02-06T13:55:06.852" v="214"/>
      <pc:docMkLst>
        <pc:docMk/>
      </pc:docMkLst>
      <pc:sldChg chg="modSp">
        <pc:chgData name="Bim Sprint" userId="db363ff621e91057" providerId="Windows Live" clId="Web-{697F8967-AD4A-4104-830F-50A165F6B1F4}" dt="2024-02-06T13:47:13.619" v="0" actId="1076"/>
        <pc:sldMkLst>
          <pc:docMk/>
          <pc:sldMk cId="3530025245" sldId="276"/>
        </pc:sldMkLst>
      </pc:sldChg>
      <pc:sldChg chg="addSp delSp modSp new mod ord modClrScheme addAnim delAnim chgLayout">
        <pc:chgData name="Bim Sprint" userId="db363ff621e91057" providerId="Windows Live" clId="Web-{697F8967-AD4A-4104-830F-50A165F6B1F4}" dt="2024-02-06T13:53:03.192" v="51" actId="20577"/>
        <pc:sldMkLst>
          <pc:docMk/>
          <pc:sldMk cId="1986206784" sldId="278"/>
        </pc:sldMkLst>
      </pc:sldChg>
      <pc:sldChg chg="addSp delSp modSp add replId addAnim delAnim">
        <pc:chgData name="Bim Sprint" userId="db363ff621e91057" providerId="Windows Live" clId="Web-{697F8967-AD4A-4104-830F-50A165F6B1F4}" dt="2024-02-06T13:55:06.852" v="214"/>
        <pc:sldMkLst>
          <pc:docMk/>
          <pc:sldMk cId="1054997418" sldId="279"/>
        </pc:sldMkLst>
      </pc:sldChg>
      <pc:sldChg chg="add del replId">
        <pc:chgData name="Bim Sprint" userId="db363ff621e91057" providerId="Windows Live" clId="Web-{697F8967-AD4A-4104-830F-50A165F6B1F4}" dt="2024-02-06T13:52:12.316" v="23"/>
        <pc:sldMkLst>
          <pc:docMk/>
          <pc:sldMk cId="1258372329" sldId="27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C5355A-DBC2-481B-B3E1-584EDCB1808B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4198B2-CE7A-4E7E-B850-F128445489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8579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198B2-CE7A-4E7E-B850-F1284454895F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1245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198B2-CE7A-4E7E-B850-F1284454895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2718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198B2-CE7A-4E7E-B850-F1284454895F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7115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198B2-CE7A-4E7E-B850-F1284454895F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8207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Master-Untertitelformat bearbeiten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574B35-12D7-4115-B563-EC4FF0DBDFF8}" type="datetime1">
              <a:rPr lang="de-DE" smtClean="0"/>
              <a:t>17.06.2025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A4D699B-B328-400A-B893-9B230D834DA3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Bild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0A7C4A5-300E-4CE4-BA36-2D9566A81624}" type="datetime1">
              <a:rPr lang="de-DE" smtClean="0"/>
              <a:t>17.06.2025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A4D699B-B328-400A-B893-9B230D834DA3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el und vertikaler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24D89C5-DA82-4567-B0C6-EF43FEE0E366}" type="datetime1">
              <a:rPr lang="de-DE" smtClean="0"/>
              <a:t>17.06.2025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A4D699B-B328-400A-B893-9B230D834DA3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Vertikaler Titel u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C4CB243-09C5-43F1-82A6-C8DBF389B943}" type="datetime1">
              <a:rPr lang="de-DE" smtClean="0"/>
              <a:t>17.06.2025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A4D699B-B328-400A-B893-9B230D834DA3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Master-Untertitelformat bearbeiten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DF4D9E-CFF7-491B-9359-A15F37510C00}" type="datetime1">
              <a:rPr kumimoji="0" lang="de-DE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Arial"/>
              </a:rPr>
              <a:t>17.06.2025</a:t>
            </a:fld>
            <a:endParaRPr kumimoji="0" lang="de-DE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699B-B328-400A-B893-9B230D834DA3}" type="slidenum">
              <a:rPr kumimoji="0" lang="de-DE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685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rozentsatz der Kommunikationstool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 bwMode="auto"/>
        <p:txBody>
          <a:bodyPr rtlCol="0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8CD7F7-523C-49D1-A829-A5473398BF05}" type="datetime1">
              <a:rPr kumimoji="0" lang="de-DE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Arial"/>
              </a:rPr>
              <a:t>17.06.2025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auto"/>
        <p:txBody>
          <a:bodyPr rtlCol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 rtlCol="0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D65601-5AE2-46FC-B138-694DDD2B510D}" type="slidenum">
              <a:rPr kumimoji="0" lang="de-DE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9" name="Inhaltsplatzhalter 15"/>
          <p:cNvSpPr>
            <a:spLocks noGrp="1"/>
          </p:cNvSpPr>
          <p:nvPr>
            <p:ph sz="quarter" idx="15" hasCustomPrompt="1"/>
          </p:nvPr>
        </p:nvSpPr>
        <p:spPr bwMode="auto">
          <a:xfrm>
            <a:off x="2029158" y="2838122"/>
            <a:ext cx="1786759" cy="43092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/>
            </a:lvl1pPr>
          </a:lstStyle>
          <a:p>
            <a:pPr lvl="0">
              <a:defRPr/>
            </a:pPr>
            <a:r>
              <a:rPr lang="de-DE"/>
              <a:t>Klicken Sie, um Text hinzuzufügen.</a:t>
            </a:r>
            <a:endParaRPr/>
          </a:p>
        </p:txBody>
      </p:sp>
      <p:sp>
        <p:nvSpPr>
          <p:cNvPr id="20" name="Inhaltsplatzhalter 15"/>
          <p:cNvSpPr>
            <a:spLocks noGrp="1"/>
          </p:cNvSpPr>
          <p:nvPr>
            <p:ph sz="quarter" idx="16" hasCustomPrompt="1"/>
          </p:nvPr>
        </p:nvSpPr>
        <p:spPr bwMode="auto">
          <a:xfrm>
            <a:off x="2029158" y="3379435"/>
            <a:ext cx="1786759" cy="43092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/>
            </a:lvl1pPr>
          </a:lstStyle>
          <a:p>
            <a:pPr lvl="0">
              <a:defRPr/>
            </a:pPr>
            <a:r>
              <a:rPr lang="de-DE"/>
              <a:t>Klicken Sie, um Text hinzuzufügen.</a:t>
            </a:r>
            <a:endParaRPr/>
          </a:p>
        </p:txBody>
      </p:sp>
      <p:sp>
        <p:nvSpPr>
          <p:cNvPr id="21" name="Inhaltsplatzhalter 15"/>
          <p:cNvSpPr>
            <a:spLocks noGrp="1"/>
          </p:cNvSpPr>
          <p:nvPr>
            <p:ph sz="quarter" idx="17" hasCustomPrompt="1"/>
          </p:nvPr>
        </p:nvSpPr>
        <p:spPr bwMode="auto">
          <a:xfrm>
            <a:off x="2029158" y="3928699"/>
            <a:ext cx="1786759" cy="43092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/>
            </a:lvl1pPr>
          </a:lstStyle>
          <a:p>
            <a:pPr lvl="0">
              <a:defRPr/>
            </a:pPr>
            <a:r>
              <a:rPr lang="de-DE"/>
              <a:t>Klicken Sie, um Text hinzuzufügen.</a:t>
            </a:r>
            <a:endParaRPr/>
          </a:p>
        </p:txBody>
      </p:sp>
      <p:sp>
        <p:nvSpPr>
          <p:cNvPr id="22" name="Inhaltsplatzhalter 15"/>
          <p:cNvSpPr>
            <a:spLocks noGrp="1"/>
          </p:cNvSpPr>
          <p:nvPr>
            <p:ph sz="quarter" idx="18" hasCustomPrompt="1"/>
          </p:nvPr>
        </p:nvSpPr>
        <p:spPr bwMode="auto">
          <a:xfrm>
            <a:off x="2029158" y="4476966"/>
            <a:ext cx="1786759" cy="43092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/>
            </a:lvl1pPr>
          </a:lstStyle>
          <a:p>
            <a:pPr lvl="0">
              <a:defRPr/>
            </a:pPr>
            <a:r>
              <a:rPr lang="de-DE"/>
              <a:t>Klicken Sie, um Text hinzuzufügen.</a:t>
            </a:r>
            <a:endParaRPr/>
          </a:p>
        </p:txBody>
      </p:sp>
      <p:sp>
        <p:nvSpPr>
          <p:cNvPr id="37" name="Textplatzhalter 12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6298587" y="1307183"/>
            <a:ext cx="1783393" cy="178305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>
                <a:solidFill>
                  <a:schemeClr val="accent1"/>
                </a:solidFill>
                <a:latin typeface="Univers LT Std 45 Light"/>
              </a:defRPr>
            </a:lvl1pPr>
          </a:lstStyle>
          <a:p>
            <a:pPr lvl="0">
              <a:defRPr/>
            </a:pPr>
            <a:r>
              <a:rPr lang="de-DE"/>
              <a:t>#</a:t>
            </a:r>
            <a:endParaRPr/>
          </a:p>
        </p:txBody>
      </p:sp>
      <p:sp>
        <p:nvSpPr>
          <p:cNvPr id="38" name="Textplatzhalter 12"/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6298587" y="3703828"/>
            <a:ext cx="1783393" cy="178305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>
                <a:solidFill>
                  <a:schemeClr val="accent1"/>
                </a:solidFill>
                <a:latin typeface="Univers LT Std 45 Light"/>
              </a:defRPr>
            </a:lvl1pPr>
          </a:lstStyle>
          <a:p>
            <a:pPr lvl="0">
              <a:defRPr/>
            </a:pPr>
            <a:r>
              <a:rPr lang="de-DE"/>
              <a:t>#</a:t>
            </a:r>
            <a:endParaRPr/>
          </a:p>
        </p:txBody>
      </p:sp>
      <p:sp>
        <p:nvSpPr>
          <p:cNvPr id="39" name="Textplatzhalter 12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9033309" y="1307183"/>
            <a:ext cx="1783393" cy="178305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>
                <a:solidFill>
                  <a:schemeClr val="accent1"/>
                </a:solidFill>
                <a:latin typeface="Univers LT Std 45 Light"/>
              </a:defRPr>
            </a:lvl1pPr>
          </a:lstStyle>
          <a:p>
            <a:pPr lvl="0">
              <a:defRPr/>
            </a:pPr>
            <a:r>
              <a:rPr lang="de-DE"/>
              <a:t>#</a:t>
            </a:r>
            <a:endParaRPr/>
          </a:p>
        </p:txBody>
      </p:sp>
      <p:sp>
        <p:nvSpPr>
          <p:cNvPr id="40" name="Textplatzhalter 12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9033309" y="3703828"/>
            <a:ext cx="1783393" cy="178305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>
                <a:solidFill>
                  <a:schemeClr val="accent1"/>
                </a:solidFill>
                <a:latin typeface="Univers LT Std 45 Light"/>
              </a:defRPr>
            </a:lvl1pPr>
          </a:lstStyle>
          <a:p>
            <a:pPr lvl="0">
              <a:defRPr/>
            </a:pPr>
            <a:r>
              <a:rPr lang="de-DE"/>
              <a:t>#</a:t>
            </a:r>
            <a:endParaRPr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1267697" y="1369287"/>
            <a:ext cx="4079564" cy="1268810"/>
          </a:xfrm>
          <a:prstGeom prst="rect">
            <a:avLst/>
          </a:prstGeom>
        </p:spPr>
        <p:txBody>
          <a:bodyPr rtlCol="0" anchor="ctr"/>
          <a:lstStyle>
            <a:lvl1pPr>
              <a:lnSpc>
                <a:spcPct val="125000"/>
              </a:lnSpc>
              <a:defRPr lang="en-US" sz="2400" spc="10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/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4" name="Rechteck 3"/>
          <p:cNvSpPr/>
          <p:nvPr userDrawn="1"/>
        </p:nvSpPr>
        <p:spPr bwMode="auto">
          <a:xfrm>
            <a:off x="638177" y="631627"/>
            <a:ext cx="10915645" cy="5588197"/>
          </a:xfrm>
          <a:prstGeom prst="rect">
            <a:avLst/>
          </a:prstGeom>
          <a:noFill/>
          <a:ln w="19050" cap="flat" cmpd="sng" algn="ctr">
            <a:solidFill>
              <a:srgbClr val="58696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 Light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351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10ADD-293C-4245-B64A-740325AA6184}" type="datetime1">
              <a:rPr kumimoji="0" lang="de-DE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Arial"/>
              </a:rPr>
              <a:t>17.06.2025</a:t>
            </a:fld>
            <a:endParaRPr kumimoji="0" lang="de-DE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699B-B328-400A-B893-9B230D834DA3}" type="slidenum">
              <a:rPr kumimoji="0" lang="de-DE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689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Abschnitts-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48FCEA-DE67-4804-A3B4-F316AE16AE75}" type="datetime1">
              <a:rPr kumimoji="0" lang="de-DE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Arial"/>
              </a:rPr>
              <a:t>17.06.2025</a:t>
            </a:fld>
            <a:endParaRPr kumimoji="0" lang="de-DE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699B-B328-400A-B893-9B230D834DA3}" type="slidenum">
              <a:rPr kumimoji="0" lang="de-DE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231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37FA45-E065-4859-8D35-FF05AF391261}" type="datetime1">
              <a:rPr kumimoji="0" lang="de-DE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Arial"/>
              </a:rPr>
              <a:t>17.06.2025</a:t>
            </a:fld>
            <a:endParaRPr kumimoji="0" lang="de-DE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699B-B328-400A-B893-9B230D834DA3}" type="slidenum">
              <a:rPr kumimoji="0" lang="de-DE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24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Vergleich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03C834-445B-4B88-8731-7B85A8316A9C}" type="datetime1">
              <a:rPr kumimoji="0" lang="de-DE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Arial"/>
              </a:rPr>
              <a:t>17.06.2025</a:t>
            </a:fld>
            <a:endParaRPr kumimoji="0" lang="de-DE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699B-B328-400A-B893-9B230D834DA3}" type="slidenum">
              <a:rPr kumimoji="0" lang="de-DE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292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9BC741-F42D-472E-B858-E049245CA8C1}" type="datetime1">
              <a:rPr kumimoji="0" lang="de-DE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Arial"/>
              </a:rPr>
              <a:t>17.06.2025</a:t>
            </a:fld>
            <a:endParaRPr kumimoji="0" lang="de-DE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699B-B328-400A-B893-9B230D834DA3}" type="slidenum">
              <a:rPr kumimoji="0" lang="de-DE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122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rozentsatz der Kommunikationstool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 bwMode="auto"/>
        <p:txBody>
          <a:bodyPr rtlCol="0"/>
          <a:lstStyle/>
          <a:p>
            <a:pPr>
              <a:defRPr/>
            </a:pPr>
            <a:fld id="{FB27DBBA-8F34-43F8-9614-33BDBBE80A01}" type="datetime1">
              <a:rPr lang="de-DE" smtClean="0"/>
              <a:t>17.06.2025</a:t>
            </a:fld>
            <a:endParaRPr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auto"/>
        <p:txBody>
          <a:bodyPr rtlCol="0"/>
          <a:lstStyle/>
          <a:p>
            <a:pPr>
              <a:defRPr/>
            </a:pPr>
            <a:endParaRPr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 rtlCol="0"/>
          <a:lstStyle/>
          <a:p>
            <a:pPr>
              <a:defRPr/>
            </a:pPr>
            <a:fld id="{18D65601-5AE2-46FC-B138-694DDD2B510D}" type="slidenum">
              <a:rPr lang="de-DE"/>
              <a:t>‹Nr.›</a:t>
            </a:fld>
            <a:endParaRPr lang="de-DE"/>
          </a:p>
        </p:txBody>
      </p:sp>
      <p:sp>
        <p:nvSpPr>
          <p:cNvPr id="19" name="Inhaltsplatzhalter 15"/>
          <p:cNvSpPr>
            <a:spLocks noGrp="1"/>
          </p:cNvSpPr>
          <p:nvPr>
            <p:ph sz="quarter" idx="15" hasCustomPrompt="1"/>
          </p:nvPr>
        </p:nvSpPr>
        <p:spPr bwMode="auto">
          <a:xfrm>
            <a:off x="2029158" y="2838122"/>
            <a:ext cx="1786759" cy="43092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/>
            </a:lvl1pPr>
          </a:lstStyle>
          <a:p>
            <a:pPr lvl="0">
              <a:defRPr/>
            </a:pPr>
            <a:r>
              <a:rPr lang="de-DE"/>
              <a:t>Klicken Sie, um Text hinzuzufügen.</a:t>
            </a:r>
            <a:endParaRPr/>
          </a:p>
        </p:txBody>
      </p:sp>
      <p:sp>
        <p:nvSpPr>
          <p:cNvPr id="20" name="Inhaltsplatzhalter 15"/>
          <p:cNvSpPr>
            <a:spLocks noGrp="1"/>
          </p:cNvSpPr>
          <p:nvPr>
            <p:ph sz="quarter" idx="16" hasCustomPrompt="1"/>
          </p:nvPr>
        </p:nvSpPr>
        <p:spPr bwMode="auto">
          <a:xfrm>
            <a:off x="2029158" y="3379435"/>
            <a:ext cx="1786759" cy="43092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/>
            </a:lvl1pPr>
          </a:lstStyle>
          <a:p>
            <a:pPr lvl="0">
              <a:defRPr/>
            </a:pPr>
            <a:r>
              <a:rPr lang="de-DE"/>
              <a:t>Klicken Sie, um Text hinzuzufügen.</a:t>
            </a:r>
            <a:endParaRPr/>
          </a:p>
        </p:txBody>
      </p:sp>
      <p:sp>
        <p:nvSpPr>
          <p:cNvPr id="21" name="Inhaltsplatzhalter 15"/>
          <p:cNvSpPr>
            <a:spLocks noGrp="1"/>
          </p:cNvSpPr>
          <p:nvPr>
            <p:ph sz="quarter" idx="17" hasCustomPrompt="1"/>
          </p:nvPr>
        </p:nvSpPr>
        <p:spPr bwMode="auto">
          <a:xfrm>
            <a:off x="2029158" y="3928699"/>
            <a:ext cx="1786759" cy="43092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/>
            </a:lvl1pPr>
          </a:lstStyle>
          <a:p>
            <a:pPr lvl="0">
              <a:defRPr/>
            </a:pPr>
            <a:r>
              <a:rPr lang="de-DE"/>
              <a:t>Klicken Sie, um Text hinzuzufügen.</a:t>
            </a:r>
            <a:endParaRPr/>
          </a:p>
        </p:txBody>
      </p:sp>
      <p:sp>
        <p:nvSpPr>
          <p:cNvPr id="22" name="Inhaltsplatzhalter 15"/>
          <p:cNvSpPr>
            <a:spLocks noGrp="1"/>
          </p:cNvSpPr>
          <p:nvPr>
            <p:ph sz="quarter" idx="18" hasCustomPrompt="1"/>
          </p:nvPr>
        </p:nvSpPr>
        <p:spPr bwMode="auto">
          <a:xfrm>
            <a:off x="2029158" y="4476966"/>
            <a:ext cx="1786759" cy="43092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/>
            </a:lvl1pPr>
          </a:lstStyle>
          <a:p>
            <a:pPr lvl="0">
              <a:defRPr/>
            </a:pPr>
            <a:r>
              <a:rPr lang="de-DE"/>
              <a:t>Klicken Sie, um Text hinzuzufügen.</a:t>
            </a:r>
            <a:endParaRPr/>
          </a:p>
        </p:txBody>
      </p:sp>
      <p:sp>
        <p:nvSpPr>
          <p:cNvPr id="37" name="Textplatzhalter 12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6298587" y="1307183"/>
            <a:ext cx="1783393" cy="178305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>
                <a:solidFill>
                  <a:schemeClr val="accent1"/>
                </a:solidFill>
                <a:latin typeface="Univers LT Std 45 Light"/>
              </a:defRPr>
            </a:lvl1pPr>
          </a:lstStyle>
          <a:p>
            <a:pPr lvl="0">
              <a:defRPr/>
            </a:pPr>
            <a:r>
              <a:rPr lang="de-DE"/>
              <a:t>#</a:t>
            </a:r>
            <a:endParaRPr/>
          </a:p>
        </p:txBody>
      </p:sp>
      <p:sp>
        <p:nvSpPr>
          <p:cNvPr id="38" name="Textplatzhalter 12"/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6298587" y="3703828"/>
            <a:ext cx="1783393" cy="178305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>
                <a:solidFill>
                  <a:schemeClr val="accent1"/>
                </a:solidFill>
                <a:latin typeface="Univers LT Std 45 Light"/>
              </a:defRPr>
            </a:lvl1pPr>
          </a:lstStyle>
          <a:p>
            <a:pPr lvl="0">
              <a:defRPr/>
            </a:pPr>
            <a:r>
              <a:rPr lang="de-DE"/>
              <a:t>#</a:t>
            </a:r>
            <a:endParaRPr/>
          </a:p>
        </p:txBody>
      </p:sp>
      <p:sp>
        <p:nvSpPr>
          <p:cNvPr id="39" name="Textplatzhalter 12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9033309" y="1307183"/>
            <a:ext cx="1783393" cy="178305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>
                <a:solidFill>
                  <a:schemeClr val="accent1"/>
                </a:solidFill>
                <a:latin typeface="Univers LT Std 45 Light"/>
              </a:defRPr>
            </a:lvl1pPr>
          </a:lstStyle>
          <a:p>
            <a:pPr lvl="0">
              <a:defRPr/>
            </a:pPr>
            <a:r>
              <a:rPr lang="de-DE"/>
              <a:t>#</a:t>
            </a:r>
            <a:endParaRPr/>
          </a:p>
        </p:txBody>
      </p:sp>
      <p:sp>
        <p:nvSpPr>
          <p:cNvPr id="40" name="Textplatzhalter 12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9033309" y="3703828"/>
            <a:ext cx="1783393" cy="178305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>
                <a:solidFill>
                  <a:schemeClr val="accent1"/>
                </a:solidFill>
                <a:latin typeface="Univers LT Std 45 Light"/>
              </a:defRPr>
            </a:lvl1pPr>
          </a:lstStyle>
          <a:p>
            <a:pPr lvl="0">
              <a:defRPr/>
            </a:pPr>
            <a:r>
              <a:rPr lang="de-DE"/>
              <a:t>#</a:t>
            </a:r>
            <a:endParaRPr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1267697" y="1369287"/>
            <a:ext cx="4079564" cy="1268810"/>
          </a:xfrm>
          <a:prstGeom prst="rect">
            <a:avLst/>
          </a:prstGeom>
        </p:spPr>
        <p:txBody>
          <a:bodyPr rtlCol="0" anchor="ctr"/>
          <a:lstStyle>
            <a:lvl1pPr>
              <a:lnSpc>
                <a:spcPct val="125000"/>
              </a:lnSpc>
              <a:defRPr lang="en-US" sz="2400" spc="10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/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4" name="Rechteck 3"/>
          <p:cNvSpPr/>
          <p:nvPr userDrawn="1"/>
        </p:nvSpPr>
        <p:spPr bwMode="auto">
          <a:xfrm>
            <a:off x="638177" y="631627"/>
            <a:ext cx="10915645" cy="5588197"/>
          </a:xfrm>
          <a:prstGeom prst="rect">
            <a:avLst/>
          </a:prstGeom>
          <a:noFill/>
          <a:ln w="19050" cap="flat" cmpd="sng" algn="ctr">
            <a:solidFill>
              <a:srgbClr val="58696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800" b="0" i="0" u="none" strike="noStrike" cap="none" spc="0">
              <a:ln>
                <a:noFill/>
              </a:ln>
              <a:solidFill>
                <a:prstClr val="white"/>
              </a:solidFill>
              <a:latin typeface="Univers Ligh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39C9DA-085F-4AEC-865D-73832D4C9D08}" type="datetime1">
              <a:rPr kumimoji="0" lang="de-DE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Arial"/>
              </a:rPr>
              <a:t>17.06.2025</a:t>
            </a:fld>
            <a:endParaRPr kumimoji="0" lang="de-DE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699B-B328-400A-B893-9B230D834DA3}" type="slidenum">
              <a:rPr kumimoji="0" lang="de-DE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076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Inhalt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solidFill>
            <a:schemeClr val="accent1"/>
          </a:solidFill>
        </p:spPr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699B-B328-400A-B893-9B230D834DA3}" type="slidenum">
              <a:rPr kumimoji="0" lang="de-DE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685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Bild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E7090C-70BB-41CE-BD64-C58FEE594A19}" type="datetime1">
              <a:rPr kumimoji="0" lang="de-DE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Arial"/>
              </a:rPr>
              <a:t>17.06.2025</a:t>
            </a:fld>
            <a:endParaRPr kumimoji="0" lang="de-DE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699B-B328-400A-B893-9B230D834DA3}" type="slidenum">
              <a:rPr kumimoji="0" lang="de-DE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394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el und vertikaler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D53B18-A230-44EB-A8DD-25247F8F9687}" type="datetime1">
              <a:rPr kumimoji="0" lang="de-DE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Arial"/>
              </a:rPr>
              <a:t>17.06.2025</a:t>
            </a:fld>
            <a:endParaRPr kumimoji="0" lang="de-DE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699B-B328-400A-B893-9B230D834DA3}" type="slidenum">
              <a:rPr kumimoji="0" lang="de-DE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266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Vertikaler Titel u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19666C-71A8-4835-84E0-CDA2E9EAC274}" type="datetime1">
              <a:rPr kumimoji="0" lang="de-DE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Arial"/>
              </a:rPr>
              <a:t>17.06.2025</a:t>
            </a:fld>
            <a:endParaRPr kumimoji="0" lang="de-DE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699B-B328-400A-B893-9B230D834DA3}" type="slidenum">
              <a:rPr kumimoji="0" lang="de-DE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640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D3ACCE4-F05A-40C2-868D-15790AE6335A}" type="datetime1">
              <a:rPr lang="de-DE" smtClean="0"/>
              <a:t>17.06.2025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A4D699B-B328-400A-B893-9B230D834DA3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Abschnitts-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71CB73D-3D06-461B-9847-A40E199C816D}" type="datetime1">
              <a:rPr lang="de-DE" smtClean="0"/>
              <a:t>17.06.2025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A4D699B-B328-400A-B893-9B230D834DA3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9B88833-139C-41C5-B13B-94EBFE8CC293}" type="datetime1">
              <a:rPr lang="de-DE" smtClean="0"/>
              <a:t>17.06.2025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A4D699B-B328-400A-B893-9B230D834DA3}" type="slidenum">
              <a:rPr lang="de-DE"/>
              <a:t>‹Nr.›</a:t>
            </a:fld>
            <a:endParaRPr lang="de-DE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E06C3BB-360E-E0E8-99B6-93FF71573911}"/>
              </a:ext>
            </a:extLst>
          </p:cNvPr>
          <p:cNvSpPr/>
          <p:nvPr userDrawn="1"/>
        </p:nvSpPr>
        <p:spPr>
          <a:xfrm>
            <a:off x="10400782" y="40578"/>
            <a:ext cx="369333" cy="369333"/>
          </a:xfrm>
          <a:prstGeom prst="ellipse">
            <a:avLst/>
          </a:prstGeom>
          <a:solidFill>
            <a:srgbClr val="1DFF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B4219E1-8A6F-1F55-2E98-95899A26CD98}"/>
              </a:ext>
            </a:extLst>
          </p:cNvPr>
          <p:cNvSpPr/>
          <p:nvPr userDrawn="1"/>
        </p:nvSpPr>
        <p:spPr>
          <a:xfrm>
            <a:off x="10400783" y="499605"/>
            <a:ext cx="369333" cy="369333"/>
          </a:xfrm>
          <a:prstGeom prst="ellipse">
            <a:avLst/>
          </a:prstGeom>
          <a:solidFill>
            <a:srgbClr val="030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38D7930-8193-14BE-2935-6C5108DF0FA9}"/>
              </a:ext>
            </a:extLst>
          </p:cNvPr>
          <p:cNvSpPr txBox="1"/>
          <p:nvPr userDrawn="1"/>
        </p:nvSpPr>
        <p:spPr>
          <a:xfrm>
            <a:off x="10895345" y="45522"/>
            <a:ext cx="1174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Linksklick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AC21117-AABA-EADD-1A42-0C9B3A52C862}"/>
              </a:ext>
            </a:extLst>
          </p:cNvPr>
          <p:cNvSpPr txBox="1"/>
          <p:nvPr userDrawn="1"/>
        </p:nvSpPr>
        <p:spPr bwMode="auto">
          <a:xfrm>
            <a:off x="10895345" y="496371"/>
            <a:ext cx="1388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Rechtsklick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Vergleich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71B6D93-53BB-476A-A827-ACEEF8FB1C3C}" type="datetime1">
              <a:rPr lang="de-DE" smtClean="0"/>
              <a:t>17.06.2025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A4D699B-B328-400A-B893-9B230D834DA3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0AC70DB-CB7C-4190-9D19-3EF4065122C5}" type="datetime1">
              <a:rPr lang="de-DE" smtClean="0"/>
              <a:t>17.06.2025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A4D699B-B328-400A-B893-9B230D834DA3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002E4C9-C10D-452B-B07C-D2F4011E7112}" type="datetime1">
              <a:rPr lang="de-DE" smtClean="0"/>
              <a:t>17.06.2025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A4D699B-B328-400A-B893-9B230D834DA3}" type="slidenum">
              <a:rPr lang="de-DE"/>
              <a:t>‹Nr.›</a:t>
            </a:fld>
            <a:endParaRPr lang="de-DE"/>
          </a:p>
        </p:txBody>
      </p:sp>
      <p:sp>
        <p:nvSpPr>
          <p:cNvPr id="5" name="Rechteck 4"/>
          <p:cNvSpPr/>
          <p:nvPr userDrawn="1"/>
        </p:nvSpPr>
        <p:spPr bwMode="auto">
          <a:xfrm>
            <a:off x="7752184" y="-30832"/>
            <a:ext cx="4439816" cy="957600"/>
          </a:xfrm>
          <a:prstGeom prst="rect">
            <a:avLst/>
          </a:prstGeom>
          <a:solidFill>
            <a:schemeClr val="lt1"/>
          </a:solidFill>
          <a:ln>
            <a:noFill/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06" b="21639"/>
          <a:stretch/>
        </p:blipFill>
        <p:spPr bwMode="auto">
          <a:xfrm>
            <a:off x="7968208" y="162399"/>
            <a:ext cx="1106229" cy="57113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36360" y="157009"/>
            <a:ext cx="2666240" cy="570189"/>
          </a:xfrm>
          <a:prstGeom prst="rect">
            <a:avLst/>
          </a:prstGeom>
        </p:spPr>
      </p:pic>
      <p:grpSp>
        <p:nvGrpSpPr>
          <p:cNvPr id="8" name="Gruppieren 7"/>
          <p:cNvGrpSpPr/>
          <p:nvPr userDrawn="1"/>
        </p:nvGrpSpPr>
        <p:grpSpPr bwMode="auto">
          <a:xfrm>
            <a:off x="200406" y="6093302"/>
            <a:ext cx="1689182" cy="540000"/>
            <a:chOff x="10502818" y="5753611"/>
            <a:chExt cx="1689182" cy="540000"/>
          </a:xfrm>
        </p:grpSpPr>
        <p:sp>
          <p:nvSpPr>
            <p:cNvPr id="9" name="Rechteck 6"/>
            <p:cNvSpPr/>
            <p:nvPr/>
          </p:nvSpPr>
          <p:spPr bwMode="auto">
            <a:xfrm>
              <a:off x="10502818" y="5753611"/>
              <a:ext cx="1689182" cy="540000"/>
            </a:xfrm>
            <a:prstGeom prst="rect">
              <a:avLst/>
            </a:prstGeom>
            <a:solidFill>
              <a:srgbClr val="7DB42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800"/>
            </a:p>
          </p:txBody>
        </p:sp>
        <p:pic>
          <p:nvPicPr>
            <p:cNvPr id="10" name="Bild 12" descr="BUW_Logo-weiss.png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10610820" y="5813958"/>
              <a:ext cx="1146706" cy="4192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" name="Picture 2" descr="BIM Institut – BIM Institut – Bergische Universität Wuppertal | LinkedIn"/>
          <p:cNvPicPr>
            <a:picLocks noChangeAspect="1" noChangeArrowheads="1"/>
          </p:cNvPicPr>
          <p:nvPr userDrawn="1"/>
        </p:nvPicPr>
        <p:blipFill>
          <a:blip r:embed="rId5"/>
          <a:stretch/>
        </p:blipFill>
        <p:spPr bwMode="auto">
          <a:xfrm>
            <a:off x="2027608" y="6093296"/>
            <a:ext cx="540000" cy="540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Inhalt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solidFill>
            <a:schemeClr val="accent1"/>
          </a:solidFill>
        </p:spPr>
        <p:txBody>
          <a:bodyPr/>
          <a:lstStyle/>
          <a:p>
            <a:pPr>
              <a:defRPr/>
            </a:pPr>
            <a:fld id="{2A4D699B-B328-400A-B893-9B230D834DA3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A313538-F345-45B4-92C9-6F273A843D93}" type="datetime1">
              <a:rPr lang="de-DE" smtClean="0"/>
              <a:t>17.06.2025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91821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A4D699B-B328-400A-B893-9B230D834DA3}" type="slidenum">
              <a:rPr lang="de-DE"/>
              <a:t>‹Nr.›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E71EE81-2159-404F-B186-82B6B5D861BB}"/>
              </a:ext>
            </a:extLst>
          </p:cNvPr>
          <p:cNvSpPr/>
          <p:nvPr userDrawn="1"/>
        </p:nvSpPr>
        <p:spPr bwMode="auto">
          <a:xfrm>
            <a:off x="0" y="0"/>
            <a:ext cx="12192000" cy="925975"/>
          </a:xfrm>
          <a:prstGeom prst="rect">
            <a:avLst/>
          </a:prstGeom>
          <a:solidFill>
            <a:srgbClr val="435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40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hf hdr="0" ftr="0" dt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D113A-BBC5-4EEB-9D44-79DFCABA3317}" type="datetime1">
              <a:rPr kumimoji="0" lang="de-DE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Arial"/>
              </a:rPr>
              <a:t>17.06.2025</a:t>
            </a:fld>
            <a:endParaRPr kumimoji="0" lang="de-DE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699B-B328-400A-B893-9B230D834DA3}" type="slidenum">
              <a:rPr kumimoji="0" lang="de-DE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5121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hf hdr="0" ftr="0" dt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18" Type="http://schemas.openxmlformats.org/officeDocument/2006/relationships/image" Target="../media/image20.png"/><Relationship Id="rId3" Type="http://schemas.openxmlformats.org/officeDocument/2006/relationships/image" Target="../media/image5.jpeg"/><Relationship Id="rId21" Type="http://schemas.openxmlformats.org/officeDocument/2006/relationships/image" Target="../media/image23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jpe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10" Type="http://schemas.openxmlformats.org/officeDocument/2006/relationships/image" Target="../media/image12.jpeg"/><Relationship Id="rId19" Type="http://schemas.openxmlformats.org/officeDocument/2006/relationships/image" Target="../media/image21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svg"/><Relationship Id="rId2" Type="http://schemas.openxmlformats.org/officeDocument/2006/relationships/video" Target="../media/media4.mkv"/><Relationship Id="rId1" Type="http://schemas.microsoft.com/office/2007/relationships/media" Target="../media/media4.mkv"/><Relationship Id="rId6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svg"/><Relationship Id="rId2" Type="http://schemas.openxmlformats.org/officeDocument/2006/relationships/video" Target="../media/media5.mkv"/><Relationship Id="rId1" Type="http://schemas.microsoft.com/office/2007/relationships/media" Target="../media/media5.mkv"/><Relationship Id="rId6" Type="http://schemas.openxmlformats.org/officeDocument/2006/relationships/image" Target="../media/image24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31.png"/><Relationship Id="rId18" Type="http://schemas.openxmlformats.org/officeDocument/2006/relationships/image" Target="../media/image36.jpg"/><Relationship Id="rId3" Type="http://schemas.openxmlformats.org/officeDocument/2006/relationships/image" Target="../media/image18.jpeg"/><Relationship Id="rId7" Type="http://schemas.openxmlformats.org/officeDocument/2006/relationships/image" Target="../media/image10.jpeg"/><Relationship Id="rId12" Type="http://schemas.openxmlformats.org/officeDocument/2006/relationships/image" Target="../media/image23.jpeg"/><Relationship Id="rId17" Type="http://schemas.openxmlformats.org/officeDocument/2006/relationships/image" Target="../media/image35.jpg"/><Relationship Id="rId2" Type="http://schemas.openxmlformats.org/officeDocument/2006/relationships/image" Target="../media/image30.png"/><Relationship Id="rId16" Type="http://schemas.openxmlformats.org/officeDocument/2006/relationships/image" Target="../media/image3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11" Type="http://schemas.openxmlformats.org/officeDocument/2006/relationships/image" Target="../media/image22.png"/><Relationship Id="rId5" Type="http://schemas.openxmlformats.org/officeDocument/2006/relationships/image" Target="../media/image6.jpeg"/><Relationship Id="rId15" Type="http://schemas.openxmlformats.org/officeDocument/2006/relationships/image" Target="../media/image33.png"/><Relationship Id="rId10" Type="http://schemas.openxmlformats.org/officeDocument/2006/relationships/image" Target="../media/image21.png"/><Relationship Id="rId4" Type="http://schemas.openxmlformats.org/officeDocument/2006/relationships/image" Target="../media/image17.jpeg"/><Relationship Id="rId9" Type="http://schemas.openxmlformats.org/officeDocument/2006/relationships/image" Target="../media/image20.png"/><Relationship Id="rId1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kv"/><Relationship Id="rId1" Type="http://schemas.microsoft.com/office/2007/relationships/media" Target="../media/media2.mkv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kv"/><Relationship Id="rId1" Type="http://schemas.microsoft.com/office/2007/relationships/media" Target="../media/media3.mkv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43587A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Sechseck 6"/>
          <p:cNvSpPr/>
          <p:nvPr/>
        </p:nvSpPr>
        <p:spPr bwMode="auto">
          <a:xfrm>
            <a:off x="5833640" y="2768643"/>
            <a:ext cx="1527860" cy="1317121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3"/>
            <a:srcRect t="8205" b="21434"/>
            <a:stretch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Sechseck 8"/>
          <p:cNvSpPr/>
          <p:nvPr/>
        </p:nvSpPr>
        <p:spPr bwMode="auto">
          <a:xfrm>
            <a:off x="7091731" y="3448016"/>
            <a:ext cx="1527860" cy="1317121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4"/>
            <a:srcRect l="-427" t="-268" r="-599" b="31070"/>
            <a:stretch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Sechseck 9"/>
          <p:cNvSpPr/>
          <p:nvPr/>
        </p:nvSpPr>
        <p:spPr bwMode="auto">
          <a:xfrm>
            <a:off x="5826062" y="5540879"/>
            <a:ext cx="1527860" cy="1317121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5"/>
            <a:srcRect l="-513" t="2473" r="-513" b="27167"/>
            <a:stretch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1" name="Sechseck 10"/>
          <p:cNvSpPr/>
          <p:nvPr/>
        </p:nvSpPr>
        <p:spPr bwMode="auto">
          <a:xfrm>
            <a:off x="7084153" y="4837440"/>
            <a:ext cx="1527860" cy="1317121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6"/>
            <a:srcRect l="-1078" t="147" r="52" b="29493"/>
            <a:stretch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2" name="Sechseck 11"/>
          <p:cNvSpPr/>
          <p:nvPr/>
        </p:nvSpPr>
        <p:spPr bwMode="auto">
          <a:xfrm>
            <a:off x="8349822" y="2755406"/>
            <a:ext cx="1527860" cy="1317121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7"/>
            <a:srcRect l="-513" t="149" r="-513" b="28111"/>
            <a:stretch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3" name="Sechseck 12"/>
          <p:cNvSpPr/>
          <p:nvPr/>
        </p:nvSpPr>
        <p:spPr bwMode="auto">
          <a:xfrm>
            <a:off x="8357400" y="5537288"/>
            <a:ext cx="1527860" cy="1317121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8"/>
            <a:srcRect l="3082" t="7260" r="-4046" b="22380"/>
            <a:stretch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Sechseck 13"/>
          <p:cNvSpPr/>
          <p:nvPr/>
        </p:nvSpPr>
        <p:spPr bwMode="auto">
          <a:xfrm>
            <a:off x="8357399" y="4148472"/>
            <a:ext cx="1527860" cy="1317121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9"/>
            <a:srcRect l="-449" t="6041" r="-578" b="30878"/>
            <a:stretch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5" name="Sechseck 14"/>
          <p:cNvSpPr/>
          <p:nvPr/>
        </p:nvSpPr>
        <p:spPr bwMode="auto">
          <a:xfrm>
            <a:off x="10858427" y="4141351"/>
            <a:ext cx="1527860" cy="1317121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10"/>
            <a:srcRect l="-343" t="-147" r="-683" b="29700"/>
            <a:stretch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6" name="Sechseck 15"/>
          <p:cNvSpPr/>
          <p:nvPr/>
        </p:nvSpPr>
        <p:spPr bwMode="auto">
          <a:xfrm>
            <a:off x="9615491" y="4849526"/>
            <a:ext cx="1527860" cy="1317121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11"/>
            <a:srcRect l="-513" t="2407" r="-513" b="25854"/>
            <a:stretch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7" name="Sechseck 16"/>
          <p:cNvSpPr/>
          <p:nvPr/>
        </p:nvSpPr>
        <p:spPr bwMode="auto">
          <a:xfrm>
            <a:off x="9615490" y="3457658"/>
            <a:ext cx="1527860" cy="1317121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12"/>
            <a:srcRect l="-8815" t="-283" r="-9381" b="18874"/>
            <a:stretch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0" name="Sechseck 19"/>
          <p:cNvSpPr/>
          <p:nvPr/>
        </p:nvSpPr>
        <p:spPr bwMode="auto">
          <a:xfrm>
            <a:off x="10881160" y="5539036"/>
            <a:ext cx="1527860" cy="1296000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13"/>
            <a:srcRect l="3806" t="9088" r="-4755" b="20552"/>
            <a:stretch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1" name="Sechseck 20"/>
          <p:cNvSpPr/>
          <p:nvPr/>
        </p:nvSpPr>
        <p:spPr bwMode="auto">
          <a:xfrm>
            <a:off x="10858427" y="2761946"/>
            <a:ext cx="1527860" cy="1317121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14"/>
            <a:srcRect l="-343" t="-147" r="-683" b="29700"/>
            <a:stretch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4" name="Textfeld 63"/>
          <p:cNvSpPr txBox="1"/>
          <p:nvPr/>
        </p:nvSpPr>
        <p:spPr bwMode="auto">
          <a:xfrm flipH="1">
            <a:off x="249564" y="5256689"/>
            <a:ext cx="5083783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defRPr/>
            </a:pPr>
            <a:r>
              <a:rPr lang="de-DE" sz="1400" dirty="0">
                <a:solidFill>
                  <a:schemeClr val="bg1"/>
                </a:solidFill>
                <a:cs typeface="Arial" panose="020B0604020202020204" pitchFamily="34" charset="0"/>
              </a:rPr>
              <a:t>Projektdurchführung: </a:t>
            </a:r>
          </a:p>
        </p:txBody>
      </p:sp>
      <p:sp>
        <p:nvSpPr>
          <p:cNvPr id="72" name="Sechseck 71"/>
          <p:cNvSpPr/>
          <p:nvPr/>
        </p:nvSpPr>
        <p:spPr bwMode="auto">
          <a:xfrm>
            <a:off x="5839277" y="4155659"/>
            <a:ext cx="1527860" cy="1317121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15"/>
            <a:srcRect l="152" t="17692" r="193" b="18087"/>
            <a:stretch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3" name="Sechseck 72"/>
          <p:cNvSpPr/>
          <p:nvPr/>
        </p:nvSpPr>
        <p:spPr bwMode="auto">
          <a:xfrm>
            <a:off x="7091731" y="2071548"/>
            <a:ext cx="1527860" cy="1317121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16"/>
            <a:srcRect l="730" t="5428" r="-3965" b="18349"/>
            <a:stretch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grpSp>
        <p:nvGrpSpPr>
          <p:cNvPr id="82" name="Gruppieren 81"/>
          <p:cNvGrpSpPr/>
          <p:nvPr/>
        </p:nvGrpSpPr>
        <p:grpSpPr bwMode="auto">
          <a:xfrm>
            <a:off x="5833640" y="-42812"/>
            <a:ext cx="6560224" cy="6929153"/>
            <a:chOff x="5833640" y="-42812"/>
            <a:chExt cx="6560224" cy="6929153"/>
          </a:xfrm>
          <a:blipFill>
            <a:blip r:embed="rId17"/>
            <a:stretch/>
          </a:blipFill>
        </p:grpSpPr>
        <p:sp>
          <p:nvSpPr>
            <p:cNvPr id="2" name="Sechseck 1"/>
            <p:cNvSpPr/>
            <p:nvPr/>
          </p:nvSpPr>
          <p:spPr bwMode="auto">
            <a:xfrm>
              <a:off x="5833640" y="0"/>
              <a:ext cx="1527860" cy="1317121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3" name="Sechseck 2"/>
            <p:cNvSpPr/>
            <p:nvPr/>
          </p:nvSpPr>
          <p:spPr bwMode="auto">
            <a:xfrm>
              <a:off x="5833640" y="1385219"/>
              <a:ext cx="1527860" cy="1317121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4" name="Sechseck 3"/>
            <p:cNvSpPr/>
            <p:nvPr/>
          </p:nvSpPr>
          <p:spPr bwMode="auto">
            <a:xfrm>
              <a:off x="5833640" y="2770438"/>
              <a:ext cx="1527860" cy="1317121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5" name="Sechseck 4"/>
            <p:cNvSpPr/>
            <p:nvPr/>
          </p:nvSpPr>
          <p:spPr bwMode="auto">
            <a:xfrm>
              <a:off x="5833640" y="4155660"/>
              <a:ext cx="1527860" cy="1317121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8" name="Sechseck 17"/>
            <p:cNvSpPr/>
            <p:nvPr/>
          </p:nvSpPr>
          <p:spPr bwMode="auto">
            <a:xfrm>
              <a:off x="5833640" y="5540881"/>
              <a:ext cx="1527860" cy="1317121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48" name="Sechseck 47"/>
            <p:cNvSpPr/>
            <p:nvPr/>
          </p:nvSpPr>
          <p:spPr bwMode="auto">
            <a:xfrm>
              <a:off x="7091731" y="685374"/>
              <a:ext cx="1527860" cy="1317121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49" name="Sechseck 48"/>
            <p:cNvSpPr/>
            <p:nvPr/>
          </p:nvSpPr>
          <p:spPr bwMode="auto">
            <a:xfrm>
              <a:off x="7091731" y="2070593"/>
              <a:ext cx="1527860" cy="1317121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50" name="Sechseck 49"/>
            <p:cNvSpPr/>
            <p:nvPr/>
          </p:nvSpPr>
          <p:spPr bwMode="auto">
            <a:xfrm>
              <a:off x="7091731" y="3455812"/>
              <a:ext cx="1527860" cy="1317121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51" name="Sechseck 50"/>
            <p:cNvSpPr/>
            <p:nvPr/>
          </p:nvSpPr>
          <p:spPr bwMode="auto">
            <a:xfrm>
              <a:off x="7091731" y="4841034"/>
              <a:ext cx="1527860" cy="1317121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54" name="Sechseck 53"/>
            <p:cNvSpPr/>
            <p:nvPr/>
          </p:nvSpPr>
          <p:spPr bwMode="auto">
            <a:xfrm>
              <a:off x="8349822" y="0"/>
              <a:ext cx="1527860" cy="1317121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55" name="Sechseck 54"/>
            <p:cNvSpPr/>
            <p:nvPr/>
          </p:nvSpPr>
          <p:spPr bwMode="auto">
            <a:xfrm>
              <a:off x="8349822" y="1385219"/>
              <a:ext cx="1527860" cy="1317121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56" name="Sechseck 55"/>
            <p:cNvSpPr/>
            <p:nvPr/>
          </p:nvSpPr>
          <p:spPr bwMode="auto">
            <a:xfrm>
              <a:off x="8349822" y="2770438"/>
              <a:ext cx="1527860" cy="1317121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57" name="Sechseck 56"/>
            <p:cNvSpPr/>
            <p:nvPr/>
          </p:nvSpPr>
          <p:spPr bwMode="auto">
            <a:xfrm>
              <a:off x="8349822" y="4155660"/>
              <a:ext cx="1527860" cy="1317121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58" name="Sechseck 57"/>
            <p:cNvSpPr/>
            <p:nvPr/>
          </p:nvSpPr>
          <p:spPr bwMode="auto">
            <a:xfrm>
              <a:off x="8349822" y="5540881"/>
              <a:ext cx="1527860" cy="1317121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59" name="Sechseck 58"/>
            <p:cNvSpPr/>
            <p:nvPr/>
          </p:nvSpPr>
          <p:spPr bwMode="auto">
            <a:xfrm>
              <a:off x="9607913" y="685374"/>
              <a:ext cx="1527860" cy="1317121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60" name="Sechseck 59"/>
            <p:cNvSpPr/>
            <p:nvPr/>
          </p:nvSpPr>
          <p:spPr bwMode="auto">
            <a:xfrm>
              <a:off x="9607913" y="2070593"/>
              <a:ext cx="1527860" cy="1317121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61" name="Sechseck 60"/>
            <p:cNvSpPr/>
            <p:nvPr/>
          </p:nvSpPr>
          <p:spPr bwMode="auto">
            <a:xfrm>
              <a:off x="9607913" y="3455812"/>
              <a:ext cx="1527860" cy="1317121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62" name="Sechseck 61"/>
            <p:cNvSpPr/>
            <p:nvPr/>
          </p:nvSpPr>
          <p:spPr bwMode="auto">
            <a:xfrm>
              <a:off x="9607913" y="4841034"/>
              <a:ext cx="1527860" cy="1317121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65" name="Sechseck 64"/>
            <p:cNvSpPr/>
            <p:nvPr/>
          </p:nvSpPr>
          <p:spPr bwMode="auto">
            <a:xfrm>
              <a:off x="10866004" y="0"/>
              <a:ext cx="1527860" cy="1317121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66" name="Sechseck 65"/>
            <p:cNvSpPr/>
            <p:nvPr/>
          </p:nvSpPr>
          <p:spPr bwMode="auto">
            <a:xfrm>
              <a:off x="10866004" y="1385219"/>
              <a:ext cx="1527860" cy="1317121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67" name="Sechseck 66"/>
            <p:cNvSpPr/>
            <p:nvPr/>
          </p:nvSpPr>
          <p:spPr bwMode="auto">
            <a:xfrm>
              <a:off x="10866004" y="2770438"/>
              <a:ext cx="1527860" cy="1317121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68" name="Sechseck 67"/>
            <p:cNvSpPr/>
            <p:nvPr/>
          </p:nvSpPr>
          <p:spPr bwMode="auto">
            <a:xfrm>
              <a:off x="10866004" y="4155660"/>
              <a:ext cx="1527860" cy="1317121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69" name="Sechseck 68"/>
            <p:cNvSpPr/>
            <p:nvPr/>
          </p:nvSpPr>
          <p:spPr bwMode="auto">
            <a:xfrm>
              <a:off x="10866004" y="5540881"/>
              <a:ext cx="1527860" cy="1317121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76" name="Trapezoid 75"/>
            <p:cNvSpPr/>
            <p:nvPr/>
          </p:nvSpPr>
          <p:spPr bwMode="auto">
            <a:xfrm>
              <a:off x="7091731" y="6226256"/>
              <a:ext cx="1527860" cy="660085"/>
            </a:xfrm>
            <a:prstGeom prst="trapezoid">
              <a:avLst>
                <a:gd name="adj" fmla="val 5006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78" name="Trapezoid 77"/>
            <p:cNvSpPr/>
            <p:nvPr/>
          </p:nvSpPr>
          <p:spPr bwMode="auto">
            <a:xfrm>
              <a:off x="9607913" y="6226256"/>
              <a:ext cx="1527860" cy="660085"/>
            </a:xfrm>
            <a:prstGeom prst="trapezoid">
              <a:avLst>
                <a:gd name="adj" fmla="val 5006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79" name="Trapezoid 78"/>
            <p:cNvSpPr/>
            <p:nvPr/>
          </p:nvSpPr>
          <p:spPr bwMode="auto">
            <a:xfrm rot="10800000">
              <a:off x="7091731" y="-42812"/>
              <a:ext cx="1527860" cy="660085"/>
            </a:xfrm>
            <a:prstGeom prst="trapezoid">
              <a:avLst>
                <a:gd name="adj" fmla="val 5006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81" name="Trapezoid 80"/>
            <p:cNvSpPr/>
            <p:nvPr/>
          </p:nvSpPr>
          <p:spPr bwMode="auto">
            <a:xfrm rot="10800000">
              <a:off x="9607913" y="-42812"/>
              <a:ext cx="1527860" cy="660085"/>
            </a:xfrm>
            <a:prstGeom prst="trapezoid">
              <a:avLst>
                <a:gd name="adj" fmla="val 5006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</p:grpSp>
      <p:pic>
        <p:nvPicPr>
          <p:cNvPr id="80" name="Grafik 7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4" y="4457638"/>
            <a:ext cx="2036444" cy="435504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ACBFF8-1403-42DD-ABC7-FD084A3C7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4D699B-B328-400A-B893-9B230D834DA3}" type="slidenum">
              <a:rPr lang="de-DE" smtClean="0"/>
              <a:t>1</a:t>
            </a:fld>
            <a:endParaRPr lang="de-DE"/>
          </a:p>
        </p:txBody>
      </p:sp>
      <p:sp>
        <p:nvSpPr>
          <p:cNvPr id="84" name="Textplatzhalter 2">
            <a:extLst>
              <a:ext uri="{FF2B5EF4-FFF2-40B4-BE49-F238E27FC236}">
                <a16:creationId xmlns:a16="http://schemas.microsoft.com/office/drawing/2014/main" id="{C185FD4B-2B1A-6DB1-FB3E-0E4E68C58A88}"/>
              </a:ext>
            </a:extLst>
          </p:cNvPr>
          <p:cNvSpPr txBox="1">
            <a:spLocks/>
          </p:cNvSpPr>
          <p:nvPr/>
        </p:nvSpPr>
        <p:spPr>
          <a:xfrm>
            <a:off x="249564" y="889443"/>
            <a:ext cx="5442076" cy="2776769"/>
          </a:xfrm>
          <a:prstGeom prst="rect">
            <a:avLst/>
          </a:prstGeom>
        </p:spPr>
        <p:txBody>
          <a:bodyPr lIns="0"/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Tx/>
              <a:buNone/>
              <a:defRPr sz="2000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de-DE" b="1" dirty="0">
                <a:latin typeface="+mn-lt"/>
              </a:rPr>
              <a:t>Anwendungshilfe für BIMQ im Forschungsprojekt</a:t>
            </a:r>
            <a:r>
              <a:rPr lang="de-DE" sz="1600" b="1" dirty="0">
                <a:latin typeface="+mn-lt"/>
              </a:rPr>
              <a:t/>
            </a:r>
            <a:br>
              <a:rPr lang="de-DE" sz="1600" b="1" dirty="0">
                <a:latin typeface="+mn-lt"/>
              </a:rPr>
            </a:br>
            <a:endParaRPr lang="de-DE" sz="1600" b="1" dirty="0">
              <a:latin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</a:rPr>
              <a:t>Entwicklung einer Anwendung zur Erfassung, Ausschreibung und Kontrolle von BIM-Anforderungen für die kommunale Bauverwaltung und die kommunale Gebäudewirtschaft in Nordrhein-Westfalen </a:t>
            </a:r>
          </a:p>
          <a:p>
            <a:pPr marL="0" marR="0" lvl="0" indent="0" algn="just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</a:rPr>
            </a:br>
            <a:r>
              <a:rPr kumimoji="0"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</a:rPr>
              <a:t>Kurztitel: Kommunal BIM:EAK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0" t="6643" b="20977"/>
          <a:stretch/>
        </p:blipFill>
        <p:spPr>
          <a:xfrm>
            <a:off x="234408" y="5600700"/>
            <a:ext cx="1126971" cy="635043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249564" y="6184202"/>
            <a:ext cx="2102499" cy="369332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>
              <a:defRPr/>
            </a:pPr>
            <a:r>
              <a:rPr lang="de-DE" sz="900" dirty="0" err="1">
                <a:solidFill>
                  <a:schemeClr val="bg1"/>
                </a:solidFill>
                <a:cs typeface="Arial" panose="020B0604020202020204" pitchFamily="34" charset="0"/>
              </a:rPr>
              <a:t>LuF</a:t>
            </a:r>
            <a:r>
              <a:rPr lang="de-DE" sz="900" dirty="0">
                <a:solidFill>
                  <a:schemeClr val="bg1"/>
                </a:solidFill>
                <a:cs typeface="Arial" panose="020B0604020202020204" pitchFamily="34" charset="0"/>
              </a:rPr>
              <a:t> Digitales Planen, Bauen und Betreiben </a:t>
            </a:r>
          </a:p>
          <a:p>
            <a:pPr>
              <a:defRPr/>
            </a:pPr>
            <a:r>
              <a:rPr lang="de-DE" sz="900" dirty="0">
                <a:solidFill>
                  <a:schemeClr val="bg1"/>
                </a:solidFill>
                <a:cs typeface="Arial" panose="020B0604020202020204" pitchFamily="34" charset="0"/>
              </a:rPr>
              <a:t>Bergische Universität Wuppertal</a:t>
            </a:r>
          </a:p>
        </p:txBody>
      </p:sp>
      <p:sp>
        <p:nvSpPr>
          <p:cNvPr id="63" name="Textfeld 62"/>
          <p:cNvSpPr txBox="1"/>
          <p:nvPr/>
        </p:nvSpPr>
        <p:spPr bwMode="auto">
          <a:xfrm>
            <a:off x="2769184" y="6171684"/>
            <a:ext cx="1268937" cy="369332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>
              <a:defRPr/>
            </a:pPr>
            <a:r>
              <a:rPr lang="de-DE" sz="900" dirty="0">
                <a:solidFill>
                  <a:schemeClr val="bg1"/>
                </a:solidFill>
                <a:cs typeface="Arial" panose="020B0604020202020204" pitchFamily="34" charset="0"/>
              </a:rPr>
              <a:t>AEC3 Deutschland GmbH</a:t>
            </a:r>
            <a:endParaRPr lang="de-DE" sz="900" dirty="0">
              <a:cs typeface="Arial" panose="020B0604020202020204" pitchFamily="34" charset="0"/>
            </a:endParaRPr>
          </a:p>
          <a:p>
            <a:endParaRPr lang="de-DE" sz="900" dirty="0">
              <a:cs typeface="Arial" panose="020B0604020202020204" pitchFamily="34" charset="0"/>
            </a:endParaRPr>
          </a:p>
        </p:txBody>
      </p:sp>
      <p:sp>
        <p:nvSpPr>
          <p:cNvPr id="77" name="Textfeld 76"/>
          <p:cNvSpPr txBox="1"/>
          <p:nvPr/>
        </p:nvSpPr>
        <p:spPr bwMode="auto">
          <a:xfrm flipH="1">
            <a:off x="249564" y="4134729"/>
            <a:ext cx="5083783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defRPr/>
            </a:pPr>
            <a:r>
              <a:rPr lang="de-DE" sz="1400" dirty="0">
                <a:solidFill>
                  <a:schemeClr val="bg1"/>
                </a:solidFill>
                <a:cs typeface="Arial" panose="020B0604020202020204" pitchFamily="34" charset="0"/>
              </a:rPr>
              <a:t>Fördermittelgeber:</a:t>
            </a:r>
          </a:p>
        </p:txBody>
      </p:sp>
      <p:pic>
        <p:nvPicPr>
          <p:cNvPr id="83" name="Grafik 82"/>
          <p:cNvPicPr>
            <a:picLocks noChangeAspect="1"/>
          </p:cNvPicPr>
          <p:nvPr/>
        </p:nvPicPr>
        <p:blipFill>
          <a:blip r:embed="rId20"/>
          <a:stretch/>
        </p:blipFill>
        <p:spPr bwMode="auto">
          <a:xfrm>
            <a:off x="1237306" y="5719225"/>
            <a:ext cx="978515" cy="356655"/>
          </a:xfrm>
          <a:prstGeom prst="rect">
            <a:avLst/>
          </a:prstGeom>
        </p:spPr>
      </p:pic>
      <p:pic>
        <p:nvPicPr>
          <p:cNvPr id="23" name="Grafik 22" descr="Ein Bild, das Text, Schrift, Logo, Grafiken enthält.&#10;&#10;KI-generierte Inhalte können fehlerhaft sein.">
            <a:extLst>
              <a:ext uri="{FF2B5EF4-FFF2-40B4-BE49-F238E27FC236}">
                <a16:creationId xmlns:a16="http://schemas.microsoft.com/office/drawing/2014/main" id="{A23AAF4A-57D9-3635-573C-1A08292E0F9B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165" y="5695509"/>
            <a:ext cx="1268938" cy="49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34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4D699B-B328-400A-B893-9B230D834DA3}" type="slidenum">
              <a:rPr lang="de-DE" smtClean="0"/>
              <a:t>10</a:t>
            </a:fld>
            <a:endParaRPr lang="de-DE"/>
          </a:p>
        </p:txBody>
      </p:sp>
      <p:sp>
        <p:nvSpPr>
          <p:cNvPr id="8" name="Inhaltsplatzhalter 2"/>
          <p:cNvSpPr>
            <a:spLocks noGrp="1"/>
          </p:cNvSpPr>
          <p:nvPr/>
        </p:nvSpPr>
        <p:spPr>
          <a:xfrm>
            <a:off x="408570" y="1345223"/>
            <a:ext cx="5025076" cy="53762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de-DE" sz="1100" dirty="0">
                <a:solidFill>
                  <a:srgbClr val="143C46"/>
                </a:solidFill>
                <a:latin typeface="Arial" panose="020B0604020202020204"/>
              </a:rPr>
              <a:t>Wählen Sie unter [Meine Projekte] das Projekt „Katalogvorlage - Kommunal BIM:EAK - Arbeitsstand für Erprobung durch Kommunen“ aus.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1100" dirty="0">
                <a:solidFill>
                  <a:srgbClr val="143C46"/>
                </a:solidFill>
                <a:latin typeface="Arial" panose="020B0604020202020204"/>
              </a:rPr>
              <a:t>Klicken Sie auf [Dokumentation] und wählen Sie „Berichte“.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1100" dirty="0">
                <a:solidFill>
                  <a:srgbClr val="143C46"/>
                </a:solidFill>
                <a:latin typeface="Arial" panose="020B0604020202020204"/>
              </a:rPr>
              <a:t>Wählen Sie z.B. unter Berichtstyp [Anforderungen nach Anwendungsfällen], unter Fachmodell [Betriebsmodell], unter Software [</a:t>
            </a:r>
            <a:r>
              <a:rPr lang="de-DE" sz="1100" dirty="0" err="1">
                <a:solidFill>
                  <a:srgbClr val="143C46"/>
                </a:solidFill>
                <a:latin typeface="Arial" panose="020B0604020202020204"/>
              </a:rPr>
              <a:t>Waveware</a:t>
            </a:r>
            <a:r>
              <a:rPr lang="de-DE" sz="1100" dirty="0">
                <a:solidFill>
                  <a:srgbClr val="143C46"/>
                </a:solidFill>
                <a:latin typeface="Arial" panose="020B0604020202020204"/>
              </a:rPr>
              <a:t>] und als Austauschformat [IFC 4.3]. 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1100" dirty="0">
                <a:solidFill>
                  <a:srgbClr val="143C46"/>
                </a:solidFill>
                <a:latin typeface="Arial" panose="020B0604020202020204"/>
              </a:rPr>
              <a:t>Wählen Sie unter Projektphasen durch klicken auf [Betriebsphase + Objektbetreuung (LPH 9 / Betrieb)] den Anwendungsfall [Türen inspizieren und warten (LPH 9 / Betrieb-4.CC.300-6330.0)] aus.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1100" dirty="0">
                <a:solidFill>
                  <a:srgbClr val="143C46"/>
                </a:solidFill>
                <a:latin typeface="Arial" panose="020B0604020202020204"/>
              </a:rPr>
              <a:t>Klicken Sie auf [Export als PDF], um den Download der Vertragsanlage zu starten.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1100" dirty="0">
                <a:solidFill>
                  <a:srgbClr val="143C46"/>
                </a:solidFill>
                <a:latin typeface="Arial" panose="020B0604020202020204"/>
              </a:rPr>
              <a:t>Das Vorgehen für den Export der IDS-Prüfregeldatei funktioniert analog. Diese Exports sind über das Hauptmenü [Dokumentation] und [Prüfregeln] wie unten gezeigt erreichbar. Die dort vorzunehmenden Einstellungen sind ähnlich zur Auswahl in den Berichten. 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1100" dirty="0">
                <a:solidFill>
                  <a:srgbClr val="143C46"/>
                </a:solidFill>
                <a:latin typeface="Arial" panose="020B0604020202020204"/>
              </a:rPr>
              <a:t>Wählen Sie unter Software [IDS (1.0.0)], unter Austauschformat [IFC 4 Add2], unter Leistungsbild [Objektplanung Gebäude und Innenräume] und unter Fachmodell [Betriebsmodell] aus.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1100" dirty="0">
                <a:solidFill>
                  <a:srgbClr val="143C46"/>
                </a:solidFill>
                <a:latin typeface="Arial" panose="020B0604020202020204"/>
              </a:rPr>
              <a:t>Wählen Sie analog zu Schritt 4 unter Projektphasen durch Klicken auf [Betriebsphase + Objektbetreuung (LPH 9 / Betrieb)] den Anwendungsfall [Türen inspizieren und warten (LPH 9 / Betrieb-4.CC.300-6330.0)] aus.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1100" dirty="0">
                <a:solidFill>
                  <a:srgbClr val="143C46"/>
                </a:solidFill>
                <a:latin typeface="Arial" panose="020B0604020202020204"/>
              </a:rPr>
              <a:t>Klicken Sie auf das [Export-Symbol], um den Download zu starten.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1100" dirty="0">
                <a:solidFill>
                  <a:srgbClr val="143C46"/>
                </a:solidFill>
                <a:latin typeface="Arial" panose="020B0604020202020204"/>
              </a:rPr>
              <a:t>Gehen Sie zurück zur Startseite indem Sie auf [Meine Projekte] klicken. </a:t>
            </a:r>
          </a:p>
        </p:txBody>
      </p:sp>
      <p:pic>
        <p:nvPicPr>
          <p:cNvPr id="6" name="Klickanleitung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34450" y="1345223"/>
            <a:ext cx="6596186" cy="3710354"/>
          </a:xfrm>
          <a:prstGeom prst="rect">
            <a:avLst/>
          </a:prstGeom>
        </p:spPr>
      </p:pic>
      <p:grpSp>
        <p:nvGrpSpPr>
          <p:cNvPr id="13" name="Gruppieren 12"/>
          <p:cNvGrpSpPr/>
          <p:nvPr/>
        </p:nvGrpSpPr>
        <p:grpSpPr>
          <a:xfrm>
            <a:off x="0" y="136213"/>
            <a:ext cx="12461157" cy="643349"/>
            <a:chOff x="0" y="193363"/>
            <a:chExt cx="12461157" cy="643349"/>
          </a:xfrm>
        </p:grpSpPr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A3E68E8B-C032-4EB6-8594-4F4264EDB86A}"/>
                </a:ext>
              </a:extLst>
            </p:cNvPr>
            <p:cNvSpPr/>
            <p:nvPr/>
          </p:nvSpPr>
          <p:spPr bwMode="auto">
            <a:xfrm>
              <a:off x="267197" y="221788"/>
              <a:ext cx="587386" cy="587386"/>
            </a:xfrm>
            <a:prstGeom prst="ellipse">
              <a:avLst/>
            </a:prstGeom>
            <a:solidFill>
              <a:srgbClr val="43587A"/>
            </a:solidFill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93E3860F-13E8-48D6-8765-8CE123885A37}"/>
                </a:ext>
              </a:extLst>
            </p:cNvPr>
            <p:cNvSpPr/>
            <p:nvPr/>
          </p:nvSpPr>
          <p:spPr bwMode="auto">
            <a:xfrm>
              <a:off x="0" y="193363"/>
              <a:ext cx="191344" cy="6433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pic>
          <p:nvPicPr>
            <p:cNvPr id="16" name="Grafik 15" descr="Wiedergeben">
              <a:extLst>
                <a:ext uri="{FF2B5EF4-FFF2-40B4-BE49-F238E27FC236}">
                  <a16:creationId xmlns:a16="http://schemas.microsoft.com/office/drawing/2014/main" id="{52D49DD6-C1D9-4F26-8C74-21B8A38B5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 bwMode="auto">
            <a:xfrm>
              <a:off x="403816" y="302341"/>
              <a:ext cx="426280" cy="426280"/>
            </a:xfrm>
            <a:prstGeom prst="rect">
              <a:avLst/>
            </a:prstGeom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4676C437-6BE0-44C8-98F3-2B1A91A9032D}"/>
                </a:ext>
              </a:extLst>
            </p:cNvPr>
            <p:cNvSpPr txBox="1"/>
            <p:nvPr/>
          </p:nvSpPr>
          <p:spPr>
            <a:xfrm>
              <a:off x="930436" y="263426"/>
              <a:ext cx="1153072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de-DE" sz="2800" b="1" kern="0" dirty="0">
                  <a:solidFill>
                    <a:prstClr val="white"/>
                  </a:solidFill>
                </a:rPr>
                <a:t>TOP 4: Generieren von anwendungsfallbasierten Vorlagen und Prüfdateien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276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4D699B-B328-400A-B893-9B230D834DA3}" type="slidenum">
              <a:rPr lang="de-DE" smtClean="0"/>
              <a:t>11</a:t>
            </a:fld>
            <a:endParaRPr lang="de-DE"/>
          </a:p>
        </p:txBody>
      </p:sp>
      <p:sp>
        <p:nvSpPr>
          <p:cNvPr id="6" name="Inhaltsplatzhalter 2"/>
          <p:cNvSpPr>
            <a:spLocks noGrp="1"/>
          </p:cNvSpPr>
          <p:nvPr/>
        </p:nvSpPr>
        <p:spPr>
          <a:xfrm>
            <a:off x="830096" y="1676400"/>
            <a:ext cx="10500472" cy="2024959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de-DE" sz="1800" dirty="0">
                <a:solidFill>
                  <a:srgbClr val="143C46"/>
                </a:solidFill>
                <a:latin typeface="Arial" panose="020B0604020202020204"/>
              </a:rPr>
              <a:t>Im Zuge des Forschungsprojekts ist ein umfangreiches Mapping aller hinterlegten Anwendungsfälle </a:t>
            </a:r>
            <a:br>
              <a:rPr lang="de-DE" sz="1800" dirty="0">
                <a:solidFill>
                  <a:srgbClr val="143C46"/>
                </a:solidFill>
                <a:latin typeface="Arial" panose="020B0604020202020204"/>
              </a:rPr>
            </a:br>
            <a:r>
              <a:rPr lang="de-DE" sz="1800" dirty="0">
                <a:solidFill>
                  <a:srgbClr val="143C46"/>
                </a:solidFill>
                <a:latin typeface="Arial" panose="020B0604020202020204"/>
              </a:rPr>
              <a:t>auf Metadaten nach der VDI/DIN-EE 2552 Blatt 12.2 (Erscheinungsdatum März 2024) durchgeführt </a:t>
            </a:r>
            <a:br>
              <a:rPr lang="de-DE" sz="1800" dirty="0">
                <a:solidFill>
                  <a:srgbClr val="143C46"/>
                </a:solidFill>
                <a:latin typeface="Arial" panose="020B0604020202020204"/>
              </a:rPr>
            </a:br>
            <a:r>
              <a:rPr lang="de-DE" sz="1800" dirty="0">
                <a:solidFill>
                  <a:srgbClr val="143C46"/>
                </a:solidFill>
                <a:latin typeface="Arial" panose="020B0604020202020204"/>
              </a:rPr>
              <a:t>worden. Dieses Mapping soll dabei helfen, ein schnelleres Auffinden der für den Nutzer relevanten </a:t>
            </a:r>
            <a:br>
              <a:rPr lang="de-DE" sz="1800" dirty="0">
                <a:solidFill>
                  <a:srgbClr val="143C46"/>
                </a:solidFill>
                <a:latin typeface="Arial" panose="020B0604020202020204"/>
              </a:rPr>
            </a:br>
            <a:r>
              <a:rPr lang="de-DE" sz="1800" dirty="0">
                <a:solidFill>
                  <a:srgbClr val="143C46"/>
                </a:solidFill>
                <a:latin typeface="Arial" panose="020B0604020202020204"/>
              </a:rPr>
              <a:t>Anwendungsfälle zu ermöglichen. Die Filterfunktion besteht für die Filtergrößen Anwendungsfeld, </a:t>
            </a:r>
            <a:br>
              <a:rPr lang="de-DE" sz="1800" dirty="0">
                <a:solidFill>
                  <a:srgbClr val="143C46"/>
                </a:solidFill>
                <a:latin typeface="Arial" panose="020B0604020202020204"/>
              </a:rPr>
            </a:br>
            <a:r>
              <a:rPr lang="de-DE" sz="1800" dirty="0">
                <a:solidFill>
                  <a:srgbClr val="143C46"/>
                </a:solidFill>
                <a:latin typeface="Arial" panose="020B0604020202020204"/>
              </a:rPr>
              <a:t>Informationsbestellende, Informationsbereitstellende sowie Lebenszyklushase nach den in der </a:t>
            </a:r>
            <a:br>
              <a:rPr lang="de-DE" sz="1800" dirty="0">
                <a:solidFill>
                  <a:srgbClr val="143C46"/>
                </a:solidFill>
                <a:latin typeface="Arial" panose="020B0604020202020204"/>
              </a:rPr>
            </a:br>
            <a:r>
              <a:rPr lang="de-DE" sz="1800" dirty="0">
                <a:solidFill>
                  <a:srgbClr val="143C46"/>
                </a:solidFill>
                <a:latin typeface="Arial" panose="020B0604020202020204"/>
              </a:rPr>
              <a:t>Expertenempfehlung vorgeschlagenen Wertebereichen. </a:t>
            </a:r>
          </a:p>
        </p:txBody>
      </p:sp>
      <p:sp>
        <p:nvSpPr>
          <p:cNvPr id="10" name="Rechteck 9"/>
          <p:cNvSpPr/>
          <p:nvPr/>
        </p:nvSpPr>
        <p:spPr>
          <a:xfrm>
            <a:off x="830096" y="4289426"/>
            <a:ext cx="10500472" cy="20433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/>
          <a:p>
            <a:pPr algn="just" defTabSz="685800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de-DE" b="1" dirty="0">
                <a:solidFill>
                  <a:srgbClr val="143C46"/>
                </a:solidFill>
                <a:latin typeface="Arial" panose="020B0604020202020204"/>
                <a:cs typeface="Arial" panose="020B0604020202020204" pitchFamily="34" charset="0"/>
              </a:rPr>
              <a:t>Klickanleitung:</a:t>
            </a:r>
          </a:p>
          <a:p>
            <a:pPr algn="just" defTabSz="685800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de-DE" dirty="0">
                <a:solidFill>
                  <a:srgbClr val="143C46"/>
                </a:solidFill>
                <a:latin typeface="Arial" panose="020B0604020202020204"/>
                <a:cs typeface="Arial" panose="020B0604020202020204" pitchFamily="34" charset="0"/>
              </a:rPr>
              <a:t>Auswahl aller Anwendungsfälle aus der Katalogvorlage BIM:EAK, die für die „Bauherren-</a:t>
            </a:r>
            <a:br>
              <a:rPr lang="de-DE" dirty="0">
                <a:solidFill>
                  <a:srgbClr val="143C46"/>
                </a:solidFill>
                <a:latin typeface="Arial" panose="020B0604020202020204"/>
                <a:cs typeface="Arial" panose="020B0604020202020204" pitchFamily="34" charset="0"/>
              </a:rPr>
            </a:br>
            <a:r>
              <a:rPr lang="de-DE" dirty="0">
                <a:solidFill>
                  <a:srgbClr val="143C46"/>
                </a:solidFill>
                <a:latin typeface="Arial" panose="020B0604020202020204"/>
                <a:cs typeface="Arial" panose="020B0604020202020204" pitchFamily="34" charset="0"/>
              </a:rPr>
              <a:t>/Eigentümerschaft“ (Metadatum Informationsbestellende) relevant sind und zum Themenfeld </a:t>
            </a:r>
            <a:br>
              <a:rPr lang="de-DE" dirty="0">
                <a:solidFill>
                  <a:srgbClr val="143C46"/>
                </a:solidFill>
                <a:latin typeface="Arial" panose="020B0604020202020204"/>
                <a:cs typeface="Arial" panose="020B0604020202020204" pitchFamily="34" charset="0"/>
              </a:rPr>
            </a:br>
            <a:r>
              <a:rPr lang="de-DE" dirty="0">
                <a:solidFill>
                  <a:srgbClr val="143C46"/>
                </a:solidFill>
                <a:latin typeface="Arial" panose="020B0604020202020204"/>
                <a:cs typeface="Arial" panose="020B0604020202020204" pitchFamily="34" charset="0"/>
              </a:rPr>
              <a:t>„Betrieb“ (Metadatum Anwendungsfeld) gehören.</a:t>
            </a:r>
          </a:p>
        </p:txBody>
      </p:sp>
      <p:grpSp>
        <p:nvGrpSpPr>
          <p:cNvPr id="7" name="Gruppieren 6"/>
          <p:cNvGrpSpPr/>
          <p:nvPr/>
        </p:nvGrpSpPr>
        <p:grpSpPr>
          <a:xfrm>
            <a:off x="0" y="136213"/>
            <a:ext cx="11020058" cy="643349"/>
            <a:chOff x="0" y="193363"/>
            <a:chExt cx="11020058" cy="643349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A3E68E8B-C032-4EB6-8594-4F4264EDB86A}"/>
                </a:ext>
              </a:extLst>
            </p:cNvPr>
            <p:cNvSpPr/>
            <p:nvPr/>
          </p:nvSpPr>
          <p:spPr bwMode="auto">
            <a:xfrm>
              <a:off x="267197" y="221788"/>
              <a:ext cx="587386" cy="587386"/>
            </a:xfrm>
            <a:prstGeom prst="ellipse">
              <a:avLst/>
            </a:prstGeom>
            <a:solidFill>
              <a:srgbClr val="43587A"/>
            </a:solidFill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93E3860F-13E8-48D6-8765-8CE123885A37}"/>
                </a:ext>
              </a:extLst>
            </p:cNvPr>
            <p:cNvSpPr/>
            <p:nvPr/>
          </p:nvSpPr>
          <p:spPr bwMode="auto">
            <a:xfrm>
              <a:off x="0" y="193363"/>
              <a:ext cx="191344" cy="6433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pic>
          <p:nvPicPr>
            <p:cNvPr id="11" name="Grafik 10" descr="Wiedergeben">
              <a:extLst>
                <a:ext uri="{FF2B5EF4-FFF2-40B4-BE49-F238E27FC236}">
                  <a16:creationId xmlns:a16="http://schemas.microsoft.com/office/drawing/2014/main" id="{52D49DD6-C1D9-4F26-8C74-21B8A38B5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 bwMode="auto">
            <a:xfrm>
              <a:off x="403816" y="302341"/>
              <a:ext cx="426280" cy="426280"/>
            </a:xfrm>
            <a:prstGeom prst="rect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676C437-6BE0-44C8-98F3-2B1A91A9032D}"/>
                </a:ext>
              </a:extLst>
            </p:cNvPr>
            <p:cNvSpPr txBox="1"/>
            <p:nvPr/>
          </p:nvSpPr>
          <p:spPr>
            <a:xfrm>
              <a:off x="930436" y="263426"/>
              <a:ext cx="1008962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de-DE" sz="2800" b="1" kern="0" dirty="0">
                  <a:solidFill>
                    <a:prstClr val="white"/>
                  </a:solidFill>
                </a:rPr>
                <a:t>TOP 5: Filtermöglichkeiten zum Auffinden von Anwendungsfällen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01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4D699B-B328-400A-B893-9B230D834DA3}" type="slidenum">
              <a:rPr lang="de-DE" smtClean="0"/>
              <a:t>12</a:t>
            </a:fld>
            <a:endParaRPr lang="de-DE"/>
          </a:p>
        </p:txBody>
      </p:sp>
      <p:sp>
        <p:nvSpPr>
          <p:cNvPr id="8" name="Inhaltsplatzhalter 2"/>
          <p:cNvSpPr>
            <a:spLocks noGrp="1"/>
          </p:cNvSpPr>
          <p:nvPr/>
        </p:nvSpPr>
        <p:spPr>
          <a:xfrm>
            <a:off x="408570" y="1345223"/>
            <a:ext cx="5025076" cy="53762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de-DE" sz="1100" dirty="0">
                <a:solidFill>
                  <a:srgbClr val="143C46"/>
                </a:solidFill>
                <a:latin typeface="Arial" panose="020B0604020202020204"/>
              </a:rPr>
              <a:t>Wählen Sie unter [Meine Projekte] das Projekt „Katalogvorlage - Kommunal BIM:EAK - Arbeitsstand für Erprobung durch Kommunen“ aus.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1100" dirty="0">
                <a:solidFill>
                  <a:srgbClr val="143C46"/>
                </a:solidFill>
                <a:latin typeface="Arial" panose="020B0604020202020204"/>
              </a:rPr>
              <a:t>Klicken Sie unter Übersicht auf das [Kopiersymbol].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1100" dirty="0">
                <a:solidFill>
                  <a:srgbClr val="143C46"/>
                </a:solidFill>
                <a:latin typeface="Arial" panose="020B0604020202020204"/>
              </a:rPr>
              <a:t>Klicken Sie unter Name und Beschreibung in die [Textfelder], um diese individuell </a:t>
            </a:r>
            <a:r>
              <a:rPr lang="de-DE" sz="1100" dirty="0" smtClean="0">
                <a:solidFill>
                  <a:srgbClr val="143C46"/>
                </a:solidFill>
                <a:latin typeface="Arial" panose="020B0604020202020204"/>
              </a:rPr>
              <a:t>anzupassen. Geben </a:t>
            </a:r>
            <a:r>
              <a:rPr lang="de-DE" sz="1100" dirty="0">
                <a:solidFill>
                  <a:srgbClr val="143C46"/>
                </a:solidFill>
                <a:latin typeface="Arial" panose="020B0604020202020204"/>
              </a:rPr>
              <a:t>Sie unter Name z.B. „Projekt mit AIA-Anforderungen für den Gebäudebetrieb - Test“ ein und unter Beschreibung „Diese Katalogvorlage ist ein Test im Rahmen der Validierung des Forschungsprojekts BIM:EAK.“.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1100" dirty="0">
                <a:solidFill>
                  <a:srgbClr val="143C46"/>
                </a:solidFill>
                <a:latin typeface="Arial" panose="020B0604020202020204"/>
              </a:rPr>
              <a:t>Wählen Sie unter Tag-basierte Vorauswahl </a:t>
            </a:r>
            <a:r>
              <a:rPr lang="de-DE" sz="1100" dirty="0" smtClean="0">
                <a:solidFill>
                  <a:srgbClr val="143C46"/>
                </a:solidFill>
                <a:latin typeface="Arial" panose="020B0604020202020204"/>
              </a:rPr>
              <a:t>für </a:t>
            </a:r>
            <a:r>
              <a:rPr lang="de-DE" sz="1100" dirty="0">
                <a:solidFill>
                  <a:srgbClr val="143C46"/>
                </a:solidFill>
                <a:latin typeface="Arial" panose="020B0604020202020204"/>
              </a:rPr>
              <a:t>das Metadatum Anwendungsfeld </a:t>
            </a:r>
            <a:r>
              <a:rPr lang="de-DE" sz="1100" dirty="0" smtClean="0">
                <a:solidFill>
                  <a:srgbClr val="143C46"/>
                </a:solidFill>
                <a:latin typeface="Arial" panose="020B0604020202020204"/>
              </a:rPr>
              <a:t>den </a:t>
            </a:r>
            <a:r>
              <a:rPr lang="de-DE" sz="1100" dirty="0">
                <a:solidFill>
                  <a:srgbClr val="143C46"/>
                </a:solidFill>
                <a:latin typeface="Arial" panose="020B0604020202020204"/>
              </a:rPr>
              <a:t>Wert [Betrieb] und für das Metadatum Informationsbestellende </a:t>
            </a:r>
            <a:r>
              <a:rPr lang="de-DE" sz="1100" dirty="0" smtClean="0">
                <a:solidFill>
                  <a:srgbClr val="143C46"/>
                </a:solidFill>
                <a:latin typeface="Arial" panose="020B0604020202020204"/>
              </a:rPr>
              <a:t>den </a:t>
            </a:r>
            <a:r>
              <a:rPr lang="de-DE" sz="1100" dirty="0">
                <a:solidFill>
                  <a:srgbClr val="143C46"/>
                </a:solidFill>
                <a:latin typeface="Arial" panose="020B0604020202020204"/>
              </a:rPr>
              <a:t>Wert [Bauherren-/Eigentümerschaft] durch Klicken in den leeren Kasten neben dem jeweiligen Wert aus.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1100" dirty="0">
                <a:solidFill>
                  <a:srgbClr val="143C46"/>
                </a:solidFill>
                <a:latin typeface="Arial" panose="020B0604020202020204"/>
              </a:rPr>
              <a:t>Klicken Sie auf [Struktur der Anforderungen]. Durch Klicken auf das [Vergrößerungssymbol] sollten nun alle Anwendungsfälle vorausgewählt sein, die für Betrieb und Bauherren-/ Eigentümerschaft relevant sind. In dieser Ansicht können Sie nun weitere Anwendungsfälle und Phase abwählen oder der Auswahl hinzufügen.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1100" dirty="0">
                <a:solidFill>
                  <a:srgbClr val="143C46"/>
                </a:solidFill>
                <a:latin typeface="Arial" panose="020B0604020202020204"/>
              </a:rPr>
              <a:t>Klicken Sie auf [Bibliothek bereinigen], um wirklich nur die Elemente und Eigenschaften in das Projekt zu übernehmen, die auch tatsächlich in einem der gewählten Anwendungsfälle gefordert sind und anschließend auf das [Kopiersymbol], um eine neue Projektkopie mit den für den Betrieb und die Bauherren-/ Eigentümerschaft relevanten Anwendungsfällen anzulegen.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1100" dirty="0">
                <a:solidFill>
                  <a:srgbClr val="143C46"/>
                </a:solidFill>
                <a:latin typeface="Arial" panose="020B0604020202020204"/>
              </a:rPr>
              <a:t>Gehen Sie zurück zur Startseite indem Sie auf [Meine Projekte] klicken. </a:t>
            </a:r>
          </a:p>
        </p:txBody>
      </p:sp>
      <p:pic>
        <p:nvPicPr>
          <p:cNvPr id="7" name="Klickanleitung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34452" y="1345223"/>
            <a:ext cx="6596184" cy="3710354"/>
          </a:xfrm>
          <a:prstGeom prst="rect">
            <a:avLst/>
          </a:prstGeom>
        </p:spPr>
      </p:pic>
      <p:grpSp>
        <p:nvGrpSpPr>
          <p:cNvPr id="6" name="Gruppieren 5"/>
          <p:cNvGrpSpPr/>
          <p:nvPr/>
        </p:nvGrpSpPr>
        <p:grpSpPr>
          <a:xfrm>
            <a:off x="0" y="136213"/>
            <a:ext cx="11020058" cy="643349"/>
            <a:chOff x="0" y="193363"/>
            <a:chExt cx="11020058" cy="643349"/>
          </a:xfrm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A3E68E8B-C032-4EB6-8594-4F4264EDB86A}"/>
                </a:ext>
              </a:extLst>
            </p:cNvPr>
            <p:cNvSpPr/>
            <p:nvPr/>
          </p:nvSpPr>
          <p:spPr bwMode="auto">
            <a:xfrm>
              <a:off x="267197" y="221788"/>
              <a:ext cx="587386" cy="587386"/>
            </a:xfrm>
            <a:prstGeom prst="ellipse">
              <a:avLst/>
            </a:prstGeom>
            <a:solidFill>
              <a:srgbClr val="43587A"/>
            </a:solidFill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93E3860F-13E8-48D6-8765-8CE123885A37}"/>
                </a:ext>
              </a:extLst>
            </p:cNvPr>
            <p:cNvSpPr/>
            <p:nvPr/>
          </p:nvSpPr>
          <p:spPr bwMode="auto">
            <a:xfrm>
              <a:off x="0" y="193363"/>
              <a:ext cx="191344" cy="6433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pic>
          <p:nvPicPr>
            <p:cNvPr id="11" name="Grafik 10" descr="Wiedergeben">
              <a:extLst>
                <a:ext uri="{FF2B5EF4-FFF2-40B4-BE49-F238E27FC236}">
                  <a16:creationId xmlns:a16="http://schemas.microsoft.com/office/drawing/2014/main" id="{52D49DD6-C1D9-4F26-8C74-21B8A38B5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 bwMode="auto">
            <a:xfrm>
              <a:off x="403816" y="302341"/>
              <a:ext cx="426280" cy="426280"/>
            </a:xfrm>
            <a:prstGeom prst="rect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676C437-6BE0-44C8-98F3-2B1A91A9032D}"/>
                </a:ext>
              </a:extLst>
            </p:cNvPr>
            <p:cNvSpPr txBox="1"/>
            <p:nvPr/>
          </p:nvSpPr>
          <p:spPr>
            <a:xfrm>
              <a:off x="930436" y="263426"/>
              <a:ext cx="1008962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de-DE" sz="2800" b="1" kern="0" dirty="0">
                  <a:solidFill>
                    <a:prstClr val="white"/>
                  </a:solidFill>
                </a:rPr>
                <a:t>TOP 5: Filtermöglichkeiten zum Auffinden von Anwendungsfällen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526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43587A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82" name="Gruppieren 81"/>
          <p:cNvGrpSpPr/>
          <p:nvPr/>
        </p:nvGrpSpPr>
        <p:grpSpPr bwMode="auto">
          <a:xfrm>
            <a:off x="5833640" y="-42812"/>
            <a:ext cx="6560224" cy="6929153"/>
            <a:chOff x="5833640" y="-42812"/>
            <a:chExt cx="6560224" cy="6929153"/>
          </a:xfrm>
          <a:blipFill>
            <a:blip r:embed="rId2"/>
            <a:stretch/>
          </a:blipFill>
        </p:grpSpPr>
        <p:sp>
          <p:nvSpPr>
            <p:cNvPr id="2" name="Sechseck 1"/>
            <p:cNvSpPr/>
            <p:nvPr/>
          </p:nvSpPr>
          <p:spPr bwMode="auto">
            <a:xfrm>
              <a:off x="5833640" y="0"/>
              <a:ext cx="1527860" cy="1317121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3" name="Sechseck 2"/>
            <p:cNvSpPr/>
            <p:nvPr/>
          </p:nvSpPr>
          <p:spPr bwMode="auto">
            <a:xfrm>
              <a:off x="5833640" y="1385219"/>
              <a:ext cx="1527860" cy="1317121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" name="Sechseck 3"/>
            <p:cNvSpPr/>
            <p:nvPr/>
          </p:nvSpPr>
          <p:spPr bwMode="auto">
            <a:xfrm>
              <a:off x="5833640" y="2770438"/>
              <a:ext cx="1527860" cy="1317121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" name="Sechseck 4"/>
            <p:cNvSpPr/>
            <p:nvPr/>
          </p:nvSpPr>
          <p:spPr bwMode="auto">
            <a:xfrm>
              <a:off x="5833640" y="4155660"/>
              <a:ext cx="1527860" cy="1317121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18" name="Sechseck 17"/>
            <p:cNvSpPr/>
            <p:nvPr/>
          </p:nvSpPr>
          <p:spPr bwMode="auto">
            <a:xfrm>
              <a:off x="5833640" y="5540881"/>
              <a:ext cx="1527860" cy="1317121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8" name="Sechseck 47"/>
            <p:cNvSpPr/>
            <p:nvPr/>
          </p:nvSpPr>
          <p:spPr bwMode="auto">
            <a:xfrm>
              <a:off x="7091731" y="685374"/>
              <a:ext cx="1527860" cy="1317121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9" name="Sechseck 48"/>
            <p:cNvSpPr/>
            <p:nvPr/>
          </p:nvSpPr>
          <p:spPr bwMode="auto">
            <a:xfrm>
              <a:off x="7091731" y="2070593"/>
              <a:ext cx="1527860" cy="1317121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0" name="Sechseck 49"/>
            <p:cNvSpPr/>
            <p:nvPr/>
          </p:nvSpPr>
          <p:spPr bwMode="auto">
            <a:xfrm>
              <a:off x="7091731" y="3455812"/>
              <a:ext cx="1527860" cy="1317121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1" name="Sechseck 50"/>
            <p:cNvSpPr/>
            <p:nvPr/>
          </p:nvSpPr>
          <p:spPr bwMode="auto">
            <a:xfrm>
              <a:off x="7091731" y="4841034"/>
              <a:ext cx="1527860" cy="1317121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4" name="Sechseck 53"/>
            <p:cNvSpPr/>
            <p:nvPr/>
          </p:nvSpPr>
          <p:spPr bwMode="auto">
            <a:xfrm>
              <a:off x="8349822" y="0"/>
              <a:ext cx="1527860" cy="1317121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6" name="Sechseck 55"/>
            <p:cNvSpPr/>
            <p:nvPr/>
          </p:nvSpPr>
          <p:spPr bwMode="auto">
            <a:xfrm>
              <a:off x="8349822" y="2770438"/>
              <a:ext cx="1527860" cy="1317121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7" name="Sechseck 56"/>
            <p:cNvSpPr/>
            <p:nvPr/>
          </p:nvSpPr>
          <p:spPr bwMode="auto">
            <a:xfrm>
              <a:off x="8349822" y="4155660"/>
              <a:ext cx="1527860" cy="1317121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8" name="Sechseck 57"/>
            <p:cNvSpPr/>
            <p:nvPr/>
          </p:nvSpPr>
          <p:spPr bwMode="auto">
            <a:xfrm>
              <a:off x="8349822" y="5540881"/>
              <a:ext cx="1527860" cy="1317121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9" name="Sechseck 58"/>
            <p:cNvSpPr/>
            <p:nvPr/>
          </p:nvSpPr>
          <p:spPr bwMode="auto">
            <a:xfrm>
              <a:off x="9607913" y="685374"/>
              <a:ext cx="1527860" cy="1317121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60" name="Sechseck 59"/>
            <p:cNvSpPr/>
            <p:nvPr/>
          </p:nvSpPr>
          <p:spPr bwMode="auto">
            <a:xfrm>
              <a:off x="9607913" y="2070593"/>
              <a:ext cx="1527860" cy="1317121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61" name="Sechseck 60"/>
            <p:cNvSpPr/>
            <p:nvPr/>
          </p:nvSpPr>
          <p:spPr bwMode="auto">
            <a:xfrm>
              <a:off x="9607913" y="3455812"/>
              <a:ext cx="1527860" cy="1317121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62" name="Sechseck 61"/>
            <p:cNvSpPr/>
            <p:nvPr/>
          </p:nvSpPr>
          <p:spPr bwMode="auto">
            <a:xfrm>
              <a:off x="9607913" y="4841034"/>
              <a:ext cx="1527860" cy="1317121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65" name="Sechseck 64"/>
            <p:cNvSpPr/>
            <p:nvPr/>
          </p:nvSpPr>
          <p:spPr bwMode="auto">
            <a:xfrm>
              <a:off x="10866004" y="0"/>
              <a:ext cx="1527860" cy="1317121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66" name="Sechseck 65"/>
            <p:cNvSpPr/>
            <p:nvPr/>
          </p:nvSpPr>
          <p:spPr bwMode="auto">
            <a:xfrm>
              <a:off x="10866004" y="1385219"/>
              <a:ext cx="1527860" cy="1317121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67" name="Sechseck 66"/>
            <p:cNvSpPr/>
            <p:nvPr/>
          </p:nvSpPr>
          <p:spPr bwMode="auto">
            <a:xfrm>
              <a:off x="10866004" y="2770438"/>
              <a:ext cx="1527860" cy="1317121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68" name="Sechseck 67"/>
            <p:cNvSpPr/>
            <p:nvPr/>
          </p:nvSpPr>
          <p:spPr bwMode="auto">
            <a:xfrm>
              <a:off x="10866004" y="4155660"/>
              <a:ext cx="1527860" cy="1317121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69" name="Sechseck 68"/>
            <p:cNvSpPr/>
            <p:nvPr/>
          </p:nvSpPr>
          <p:spPr bwMode="auto">
            <a:xfrm>
              <a:off x="10866004" y="5540881"/>
              <a:ext cx="1527860" cy="1317121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76" name="Trapezoid 75"/>
            <p:cNvSpPr/>
            <p:nvPr/>
          </p:nvSpPr>
          <p:spPr bwMode="auto">
            <a:xfrm>
              <a:off x="7091731" y="6226256"/>
              <a:ext cx="1527860" cy="660085"/>
            </a:xfrm>
            <a:prstGeom prst="trapezoid">
              <a:avLst>
                <a:gd name="adj" fmla="val 5006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78" name="Trapezoid 77"/>
            <p:cNvSpPr/>
            <p:nvPr/>
          </p:nvSpPr>
          <p:spPr bwMode="auto">
            <a:xfrm>
              <a:off x="9607913" y="6226256"/>
              <a:ext cx="1527860" cy="660085"/>
            </a:xfrm>
            <a:prstGeom prst="trapezoid">
              <a:avLst>
                <a:gd name="adj" fmla="val 5006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79" name="Trapezoid 78"/>
            <p:cNvSpPr/>
            <p:nvPr/>
          </p:nvSpPr>
          <p:spPr bwMode="auto">
            <a:xfrm rot="10800000">
              <a:off x="7091731" y="-42812"/>
              <a:ext cx="1527860" cy="660085"/>
            </a:xfrm>
            <a:prstGeom prst="trapezoid">
              <a:avLst>
                <a:gd name="adj" fmla="val 5006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81" name="Trapezoid 80"/>
            <p:cNvSpPr/>
            <p:nvPr/>
          </p:nvSpPr>
          <p:spPr bwMode="auto">
            <a:xfrm rot="10800000">
              <a:off x="9607913" y="-42812"/>
              <a:ext cx="1527860" cy="660085"/>
            </a:xfrm>
            <a:prstGeom prst="trapezoid">
              <a:avLst>
                <a:gd name="adj" fmla="val 5006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5" name="Sechseck 54"/>
            <p:cNvSpPr/>
            <p:nvPr/>
          </p:nvSpPr>
          <p:spPr bwMode="auto">
            <a:xfrm>
              <a:off x="8349822" y="1385219"/>
              <a:ext cx="1527860" cy="1317121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</p:grpSp>
      <p:sp>
        <p:nvSpPr>
          <p:cNvPr id="6" name="Sechseck 5"/>
          <p:cNvSpPr/>
          <p:nvPr/>
        </p:nvSpPr>
        <p:spPr bwMode="auto">
          <a:xfrm>
            <a:off x="7091731" y="2066389"/>
            <a:ext cx="1527860" cy="1317121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3"/>
            <a:srcRect l="730" t="5428" r="-3965" b="18349"/>
            <a:stretch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8" name="Sechseck 7"/>
          <p:cNvSpPr/>
          <p:nvPr/>
        </p:nvSpPr>
        <p:spPr bwMode="auto">
          <a:xfrm>
            <a:off x="5833640" y="4155660"/>
            <a:ext cx="1527860" cy="1317121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4"/>
            <a:srcRect l="-4736" t="12031" r="-4736" b="16229"/>
            <a:stretch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9" name="Sechseck 8"/>
          <p:cNvSpPr/>
          <p:nvPr/>
        </p:nvSpPr>
        <p:spPr bwMode="auto">
          <a:xfrm>
            <a:off x="7091731" y="3448016"/>
            <a:ext cx="1527860" cy="1317121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5"/>
            <a:srcRect l="-427" t="-268" r="-599" b="31069"/>
            <a:stretch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0" name="Sechseck 9"/>
          <p:cNvSpPr/>
          <p:nvPr/>
        </p:nvSpPr>
        <p:spPr bwMode="auto">
          <a:xfrm>
            <a:off x="5826062" y="5540879"/>
            <a:ext cx="1527860" cy="1317121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6"/>
            <a:srcRect l="-513" t="2473" r="-513" b="27167"/>
            <a:stretch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3" name="Sechseck 12"/>
          <p:cNvSpPr/>
          <p:nvPr/>
        </p:nvSpPr>
        <p:spPr bwMode="auto">
          <a:xfrm>
            <a:off x="8357400" y="5537288"/>
            <a:ext cx="1527860" cy="1317121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7"/>
            <a:srcRect l="3082" t="7260" r="-4046" b="22379"/>
            <a:stretch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7" name="Sechseck 16"/>
          <p:cNvSpPr/>
          <p:nvPr/>
        </p:nvSpPr>
        <p:spPr bwMode="auto">
          <a:xfrm>
            <a:off x="9615490" y="3457658"/>
            <a:ext cx="1527860" cy="1317121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8"/>
            <a:srcRect l="-8815" t="-283" r="-9381" b="18873"/>
            <a:stretch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6" name="Textfeld 45"/>
          <p:cNvSpPr txBox="1"/>
          <p:nvPr/>
        </p:nvSpPr>
        <p:spPr bwMode="auto">
          <a:xfrm>
            <a:off x="233339" y="1081142"/>
            <a:ext cx="50424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de-DE" sz="1600" kern="0" dirty="0">
                <a:solidFill>
                  <a:prstClr val="white"/>
                </a:solidFill>
                <a:latin typeface="Arial"/>
              </a:rPr>
              <a:t>Dieses Projekt wurde gefördert durch das Ministerium für Heimat, Kommunales, Bau und Digitalisierung des Landes Nordrhein-Westfalen (MHKBD NRW), Projektgruppe Innovatives Bauen.</a:t>
            </a:r>
          </a:p>
          <a:p>
            <a:pPr lvl="0">
              <a:defRPr/>
            </a:pPr>
            <a:endParaRPr lang="de-DE" sz="1600" kern="0" dirty="0">
              <a:solidFill>
                <a:prstClr val="white"/>
              </a:solidFill>
              <a:latin typeface="Arial"/>
            </a:endParaRPr>
          </a:p>
          <a:p>
            <a:pPr lvl="0">
              <a:defRPr/>
            </a:pPr>
            <a:endParaRPr lang="de-DE" sz="1600" kern="0" dirty="0">
              <a:solidFill>
                <a:prstClr val="white"/>
              </a:solidFill>
              <a:latin typeface="Arial"/>
            </a:endParaRPr>
          </a:p>
          <a:p>
            <a:pPr lvl="0">
              <a:defRPr/>
            </a:pPr>
            <a:r>
              <a:rPr lang="de-DE" sz="1600" kern="0" dirty="0">
                <a:solidFill>
                  <a:prstClr val="white"/>
                </a:solidFill>
                <a:latin typeface="Arial"/>
              </a:rPr>
              <a:t>Aktenzeichen: 	35.05.04.01-IB-2022-005</a:t>
            </a:r>
          </a:p>
          <a:p>
            <a:pPr lvl="0">
              <a:defRPr/>
            </a:pPr>
            <a:endParaRPr lang="de-DE" sz="1600" kern="0" dirty="0">
              <a:solidFill>
                <a:prstClr val="white"/>
              </a:solidFill>
              <a:latin typeface="Arial"/>
            </a:endParaRPr>
          </a:p>
          <a:p>
            <a:pPr lvl="0">
              <a:defRPr/>
            </a:pPr>
            <a:r>
              <a:rPr lang="de-DE" sz="1600" kern="0" dirty="0">
                <a:solidFill>
                  <a:prstClr val="white"/>
                </a:solidFill>
                <a:latin typeface="Arial"/>
              </a:rPr>
              <a:t>Projektlaufzeit: 	01.09.2023 – 28.02.2025</a:t>
            </a:r>
          </a:p>
        </p:txBody>
      </p:sp>
      <p:sp>
        <p:nvSpPr>
          <p:cNvPr id="21" name="Foliennummernplatzhalter 20">
            <a:extLst>
              <a:ext uri="{FF2B5EF4-FFF2-40B4-BE49-F238E27FC236}">
                <a16:creationId xmlns:a16="http://schemas.microsoft.com/office/drawing/2014/main" id="{D367742D-EEFD-4D57-8267-4BA7218EF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71" name="Textfeld 70"/>
          <p:cNvSpPr txBox="1"/>
          <p:nvPr/>
        </p:nvSpPr>
        <p:spPr bwMode="auto">
          <a:xfrm flipH="1">
            <a:off x="249564" y="5256689"/>
            <a:ext cx="5083783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defRPr/>
            </a:pPr>
            <a:r>
              <a:rPr lang="de-DE" sz="1400" dirty="0">
                <a:solidFill>
                  <a:schemeClr val="bg1"/>
                </a:solidFill>
                <a:cs typeface="Arial" panose="020B0604020202020204" pitchFamily="34" charset="0"/>
              </a:rPr>
              <a:t>Projektdurchführung: </a:t>
            </a:r>
          </a:p>
        </p:txBody>
      </p:sp>
      <p:pic>
        <p:nvPicPr>
          <p:cNvPr id="72" name="Grafik 7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9564" y="4457638"/>
            <a:ext cx="2036444" cy="435504"/>
          </a:xfrm>
          <a:prstGeom prst="rect">
            <a:avLst/>
          </a:prstGeom>
        </p:spPr>
      </p:pic>
      <p:pic>
        <p:nvPicPr>
          <p:cNvPr id="74" name="Grafik 73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0" t="6643" b="20977"/>
          <a:stretch/>
        </p:blipFill>
        <p:spPr bwMode="auto">
          <a:xfrm>
            <a:off x="234408" y="5600700"/>
            <a:ext cx="1126971" cy="635043"/>
          </a:xfrm>
          <a:prstGeom prst="rect">
            <a:avLst/>
          </a:prstGeom>
        </p:spPr>
      </p:pic>
      <p:sp>
        <p:nvSpPr>
          <p:cNvPr id="75" name="Textfeld 74"/>
          <p:cNvSpPr txBox="1"/>
          <p:nvPr/>
        </p:nvSpPr>
        <p:spPr bwMode="auto">
          <a:xfrm>
            <a:off x="249564" y="6184202"/>
            <a:ext cx="2102499" cy="369332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>
              <a:defRPr/>
            </a:pPr>
            <a:r>
              <a:rPr lang="de-DE" sz="900" dirty="0" err="1">
                <a:solidFill>
                  <a:schemeClr val="bg1"/>
                </a:solidFill>
                <a:cs typeface="Arial" panose="020B0604020202020204" pitchFamily="34" charset="0"/>
              </a:rPr>
              <a:t>LuF</a:t>
            </a:r>
            <a:r>
              <a:rPr lang="de-DE" sz="900" dirty="0">
                <a:solidFill>
                  <a:schemeClr val="bg1"/>
                </a:solidFill>
                <a:cs typeface="Arial" panose="020B0604020202020204" pitchFamily="34" charset="0"/>
              </a:rPr>
              <a:t> Digitales Planen, Bauen und Betreiben </a:t>
            </a:r>
          </a:p>
          <a:p>
            <a:pPr>
              <a:defRPr/>
            </a:pPr>
            <a:r>
              <a:rPr lang="de-DE" sz="900" dirty="0">
                <a:solidFill>
                  <a:schemeClr val="bg1"/>
                </a:solidFill>
                <a:cs typeface="Arial" panose="020B0604020202020204" pitchFamily="34" charset="0"/>
              </a:rPr>
              <a:t>Bergische Universität Wuppertal</a:t>
            </a:r>
          </a:p>
        </p:txBody>
      </p:sp>
      <p:sp>
        <p:nvSpPr>
          <p:cNvPr id="77" name="Textfeld 76"/>
          <p:cNvSpPr txBox="1"/>
          <p:nvPr/>
        </p:nvSpPr>
        <p:spPr bwMode="auto">
          <a:xfrm>
            <a:off x="2769184" y="6171684"/>
            <a:ext cx="1268937" cy="369332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>
              <a:defRPr/>
            </a:pPr>
            <a:r>
              <a:rPr lang="de-DE" sz="900" dirty="0">
                <a:solidFill>
                  <a:schemeClr val="bg1"/>
                </a:solidFill>
                <a:cs typeface="Arial" panose="020B0604020202020204" pitchFamily="34" charset="0"/>
              </a:rPr>
              <a:t>AEC3 Deutschland GmbH</a:t>
            </a:r>
            <a:endParaRPr lang="de-DE" sz="900" dirty="0">
              <a:cs typeface="Arial" panose="020B0604020202020204" pitchFamily="34" charset="0"/>
            </a:endParaRPr>
          </a:p>
          <a:p>
            <a:endParaRPr lang="de-DE" sz="900" dirty="0">
              <a:cs typeface="Arial" panose="020B0604020202020204" pitchFamily="34" charset="0"/>
            </a:endParaRPr>
          </a:p>
        </p:txBody>
      </p:sp>
      <p:sp>
        <p:nvSpPr>
          <p:cNvPr id="80" name="Textfeld 79"/>
          <p:cNvSpPr txBox="1"/>
          <p:nvPr/>
        </p:nvSpPr>
        <p:spPr bwMode="auto">
          <a:xfrm flipH="1">
            <a:off x="249564" y="4134729"/>
            <a:ext cx="5083783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defRPr/>
            </a:pPr>
            <a:r>
              <a:rPr lang="de-DE" sz="1400" dirty="0">
                <a:solidFill>
                  <a:schemeClr val="bg1"/>
                </a:solidFill>
                <a:cs typeface="Arial" panose="020B0604020202020204" pitchFamily="34" charset="0"/>
              </a:rPr>
              <a:t>Fördermittelgeber:</a:t>
            </a:r>
          </a:p>
        </p:txBody>
      </p:sp>
      <p:pic>
        <p:nvPicPr>
          <p:cNvPr id="83" name="Grafik 82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1237306" y="5719225"/>
            <a:ext cx="978515" cy="356655"/>
          </a:xfrm>
          <a:prstGeom prst="rect">
            <a:avLst/>
          </a:prstGeom>
        </p:spPr>
      </p:pic>
      <p:pic>
        <p:nvPicPr>
          <p:cNvPr id="14" name="Grafik 13" descr="Ein Bild, das Text, Schrift, Logo, Grafiken enthält.&#10;&#10;KI-generierte Inhalte können fehlerhaft sein.">
            <a:extLst>
              <a:ext uri="{FF2B5EF4-FFF2-40B4-BE49-F238E27FC236}">
                <a16:creationId xmlns:a16="http://schemas.microsoft.com/office/drawing/2014/main" id="{7A725BBF-D702-BB1E-1B82-90B77DEAF24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0165" y="5695509"/>
            <a:ext cx="1268938" cy="496191"/>
          </a:xfrm>
          <a:prstGeom prst="rect">
            <a:avLst/>
          </a:prstGeom>
        </p:spPr>
      </p:pic>
      <p:pic>
        <p:nvPicPr>
          <p:cNvPr id="64" name="Grafik 63"/>
          <p:cNvPicPr>
            <a:picLocks noChangeAspect="1"/>
          </p:cNvPicPr>
          <p:nvPr/>
        </p:nvPicPr>
        <p:blipFill>
          <a:blip r:embed="rId13"/>
          <a:srcRect l="9841" t="12877" r="9760" b="36815"/>
          <a:stretch/>
        </p:blipFill>
        <p:spPr bwMode="auto">
          <a:xfrm>
            <a:off x="5841217" y="2776672"/>
            <a:ext cx="1527860" cy="1304657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4"/>
            <a:srcRect l="152" t="17692" r="191" b="18087"/>
            <a:stretch/>
          </a:blipFill>
          <a:ln w="12700">
            <a:solidFill>
              <a:schemeClr val="bg1"/>
            </a:solidFill>
            <a:prstDash val="solid"/>
          </a:ln>
          <a:effectLst>
            <a:outerShdw blurRad="635000" dist="50800" dir="2940000" sx="68000" sy="68000" algn="ctr" rotWithShape="0">
              <a:schemeClr val="bg1"/>
            </a:outerShdw>
          </a:effectLst>
        </p:spPr>
      </p:pic>
      <p:grpSp>
        <p:nvGrpSpPr>
          <p:cNvPr id="19" name="Gruppieren 18"/>
          <p:cNvGrpSpPr/>
          <p:nvPr/>
        </p:nvGrpSpPr>
        <p:grpSpPr>
          <a:xfrm>
            <a:off x="8357399" y="4163305"/>
            <a:ext cx="1527860" cy="1317121"/>
            <a:chOff x="5826062" y="517715"/>
            <a:chExt cx="1527860" cy="1317121"/>
          </a:xfrm>
        </p:grpSpPr>
        <p:sp>
          <p:nvSpPr>
            <p:cNvPr id="73" name="Sechseck 72"/>
            <p:cNvSpPr/>
            <p:nvPr/>
          </p:nvSpPr>
          <p:spPr bwMode="auto">
            <a:xfrm>
              <a:off x="5826062" y="517715"/>
              <a:ext cx="1527860" cy="1317121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E3E4E7"/>
            </a:solidFill>
            <a:ln w="127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7DB423"/>
                </a:solidFill>
                <a:latin typeface="Calibri"/>
                <a:cs typeface="Arial"/>
              </a:endParaRPr>
            </a:p>
          </p:txBody>
        </p:sp>
        <p:pic>
          <p:nvPicPr>
            <p:cNvPr id="84" name="Grafik 83" descr="Frau Dipl.-Kff. Barbara Kommerell"/>
            <p:cNvPicPr>
              <a:picLocks noChangeAspect="1" noChangeArrowheads="1"/>
            </p:cNvPicPr>
            <p:nvPr/>
          </p:nvPicPr>
          <p:blipFill>
            <a:blip r:embed="rId14"/>
            <a:srcRect b="9641"/>
            <a:stretch/>
          </p:blipFill>
          <p:spPr bwMode="auto">
            <a:xfrm>
              <a:off x="6030217" y="524107"/>
              <a:ext cx="1106655" cy="1301883"/>
            </a:xfrm>
            <a:custGeom>
              <a:avLst/>
              <a:gdLst>
                <a:gd name="connsiteX0" fmla="*/ 130227 w 1119551"/>
                <a:gd name="connsiteY0" fmla="*/ 0 h 1317054"/>
                <a:gd name="connsiteX1" fmla="*/ 999593 w 1119551"/>
                <a:gd name="connsiteY1" fmla="*/ 0 h 1317054"/>
                <a:gd name="connsiteX2" fmla="*/ 1119551 w 1119551"/>
                <a:gd name="connsiteY2" fmla="*/ 239916 h 1317054"/>
                <a:gd name="connsiteX3" fmla="*/ 1119551 w 1119551"/>
                <a:gd name="connsiteY3" fmla="*/ 1077072 h 1317054"/>
                <a:gd name="connsiteX4" fmla="*/ 999560 w 1119551"/>
                <a:gd name="connsiteY4" fmla="*/ 1317054 h 1317054"/>
                <a:gd name="connsiteX5" fmla="*/ 130260 w 1119551"/>
                <a:gd name="connsiteY5" fmla="*/ 1317054 h 1317054"/>
                <a:gd name="connsiteX6" fmla="*/ 0 w 1119551"/>
                <a:gd name="connsiteY6" fmla="*/ 1056534 h 1317054"/>
                <a:gd name="connsiteX7" fmla="*/ 0 w 1119551"/>
                <a:gd name="connsiteY7" fmla="*/ 260454 h 1317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9551" h="1317054" extrusionOk="0">
                  <a:moveTo>
                    <a:pt x="130227" y="0"/>
                  </a:moveTo>
                  <a:lnTo>
                    <a:pt x="999593" y="0"/>
                  </a:lnTo>
                  <a:lnTo>
                    <a:pt x="1119551" y="239916"/>
                  </a:lnTo>
                  <a:lnTo>
                    <a:pt x="1119551" y="1077072"/>
                  </a:lnTo>
                  <a:lnTo>
                    <a:pt x="999560" y="1317054"/>
                  </a:lnTo>
                  <a:lnTo>
                    <a:pt x="130260" y="1317054"/>
                  </a:lnTo>
                  <a:lnTo>
                    <a:pt x="0" y="1056534"/>
                  </a:lnTo>
                  <a:lnTo>
                    <a:pt x="0" y="260454"/>
                  </a:lnTo>
                  <a:close/>
                </a:path>
              </a:pathLst>
            </a:custGeom>
            <a:noFill/>
            <a:ln w="12700">
              <a:noFill/>
              <a:prstDash val="solid"/>
            </a:ln>
          </p:spPr>
        </p:pic>
      </p:grpSp>
      <p:grpSp>
        <p:nvGrpSpPr>
          <p:cNvPr id="20" name="Gruppieren 19"/>
          <p:cNvGrpSpPr/>
          <p:nvPr/>
        </p:nvGrpSpPr>
        <p:grpSpPr>
          <a:xfrm>
            <a:off x="7091731" y="4850388"/>
            <a:ext cx="1527860" cy="1317122"/>
            <a:chOff x="9529413" y="1176586"/>
            <a:chExt cx="1527860" cy="1317122"/>
          </a:xfrm>
        </p:grpSpPr>
        <p:sp>
          <p:nvSpPr>
            <p:cNvPr id="86" name="Sechseck 85"/>
            <p:cNvSpPr/>
            <p:nvPr/>
          </p:nvSpPr>
          <p:spPr bwMode="auto">
            <a:xfrm>
              <a:off x="9529413" y="1176587"/>
              <a:ext cx="1527860" cy="1317121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D1D2D2"/>
            </a:solidFill>
            <a:ln w="127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cs typeface="Arial"/>
              </a:endParaRPr>
            </a:p>
          </p:txBody>
        </p:sp>
        <p:pic>
          <p:nvPicPr>
            <p:cNvPr id="87" name="Grafik 86" descr="Herr M.Sc. Mohannad Esmail"/>
            <p:cNvPicPr>
              <a:picLocks noChangeAspect="1" noChangeArrowheads="1"/>
            </p:cNvPicPr>
            <p:nvPr/>
          </p:nvPicPr>
          <p:blipFill>
            <a:blip r:embed="rId15"/>
            <a:srcRect t="25" b="10182"/>
            <a:stretch/>
          </p:blipFill>
          <p:spPr bwMode="auto">
            <a:xfrm>
              <a:off x="9728669" y="1176586"/>
              <a:ext cx="1153778" cy="1316500"/>
            </a:xfrm>
            <a:custGeom>
              <a:avLst/>
              <a:gdLst>
                <a:gd name="connsiteX0" fmla="*/ 135953 w 1154322"/>
                <a:gd name="connsiteY0" fmla="*/ 0 h 1317121"/>
                <a:gd name="connsiteX1" fmla="*/ 1005253 w 1154322"/>
                <a:gd name="connsiteY1" fmla="*/ 0 h 1317121"/>
                <a:gd name="connsiteX2" fmla="*/ 1154322 w 1154322"/>
                <a:gd name="connsiteY2" fmla="*/ 298139 h 1317121"/>
                <a:gd name="connsiteX3" fmla="*/ 1154322 w 1154322"/>
                <a:gd name="connsiteY3" fmla="*/ 1018983 h 1317121"/>
                <a:gd name="connsiteX4" fmla="*/ 1005253 w 1154322"/>
                <a:gd name="connsiteY4" fmla="*/ 1317121 h 1317121"/>
                <a:gd name="connsiteX5" fmla="*/ 135953 w 1154322"/>
                <a:gd name="connsiteY5" fmla="*/ 1317121 h 1317121"/>
                <a:gd name="connsiteX6" fmla="*/ 0 w 1154322"/>
                <a:gd name="connsiteY6" fmla="*/ 1045215 h 1317121"/>
                <a:gd name="connsiteX7" fmla="*/ 0 w 1154322"/>
                <a:gd name="connsiteY7" fmla="*/ 271907 h 1317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54322" h="1317121" extrusionOk="0">
                  <a:moveTo>
                    <a:pt x="135953" y="0"/>
                  </a:moveTo>
                  <a:lnTo>
                    <a:pt x="1005253" y="0"/>
                  </a:lnTo>
                  <a:lnTo>
                    <a:pt x="1154322" y="298139"/>
                  </a:lnTo>
                  <a:lnTo>
                    <a:pt x="1154322" y="1018983"/>
                  </a:lnTo>
                  <a:lnTo>
                    <a:pt x="1005253" y="1317121"/>
                  </a:lnTo>
                  <a:lnTo>
                    <a:pt x="135953" y="1317121"/>
                  </a:lnTo>
                  <a:lnTo>
                    <a:pt x="0" y="1045215"/>
                  </a:lnTo>
                  <a:lnTo>
                    <a:pt x="0" y="271907"/>
                  </a:lnTo>
                  <a:close/>
                </a:path>
              </a:pathLst>
            </a:custGeom>
            <a:noFill/>
            <a:ln w="12700">
              <a:noFill/>
              <a:prstDash val="solid"/>
            </a:ln>
          </p:spPr>
        </p:pic>
      </p:grpSp>
      <p:sp>
        <p:nvSpPr>
          <p:cNvPr id="88" name="Sechseck 87"/>
          <p:cNvSpPr/>
          <p:nvPr/>
        </p:nvSpPr>
        <p:spPr bwMode="auto">
          <a:xfrm>
            <a:off x="9529413" y="1182161"/>
            <a:ext cx="1527860" cy="1317121"/>
          </a:xfrm>
          <a:prstGeom prst="hexagon">
            <a:avLst>
              <a:gd name="adj" fmla="val 25000"/>
              <a:gd name="vf" fmla="val 115470"/>
            </a:avLst>
          </a:prstGeom>
          <a:noFill/>
          <a:ln w="127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cs typeface="Arial"/>
            </a:endParaRPr>
          </a:p>
        </p:txBody>
      </p:sp>
      <p:grpSp>
        <p:nvGrpSpPr>
          <p:cNvPr id="89" name="Gruppieren 88"/>
          <p:cNvGrpSpPr/>
          <p:nvPr/>
        </p:nvGrpSpPr>
        <p:grpSpPr bwMode="auto">
          <a:xfrm>
            <a:off x="10858426" y="5537288"/>
            <a:ext cx="1518160" cy="1333123"/>
            <a:chOff x="7908865" y="4201778"/>
            <a:chExt cx="2070740" cy="2494572"/>
          </a:xfrm>
          <a:blipFill>
            <a:blip r:embed="rId16"/>
            <a:stretch/>
          </a:blipFill>
        </p:grpSpPr>
        <p:pic>
          <p:nvPicPr>
            <p:cNvPr id="90" name="Grafik 89" descr="Herr M.Sc. Mohannad Esmail"/>
            <p:cNvPicPr>
              <a:picLocks noChangeAspect="1" noChangeArrowheads="1"/>
            </p:cNvPicPr>
            <p:nvPr/>
          </p:nvPicPr>
          <p:blipFill>
            <a:blip r:embed="rId15"/>
            <a:srcRect t="25" b="10182"/>
            <a:stretch/>
          </p:blipFill>
          <p:spPr bwMode="auto">
            <a:xfrm>
              <a:off x="8184232" y="4437111"/>
              <a:ext cx="1153778" cy="1316500"/>
            </a:xfrm>
            <a:custGeom>
              <a:avLst/>
              <a:gdLst>
                <a:gd name="connsiteX0" fmla="*/ 135953 w 1154322"/>
                <a:gd name="connsiteY0" fmla="*/ 0 h 1317121"/>
                <a:gd name="connsiteX1" fmla="*/ 1005253 w 1154322"/>
                <a:gd name="connsiteY1" fmla="*/ 0 h 1317121"/>
                <a:gd name="connsiteX2" fmla="*/ 1154322 w 1154322"/>
                <a:gd name="connsiteY2" fmla="*/ 298139 h 1317121"/>
                <a:gd name="connsiteX3" fmla="*/ 1154322 w 1154322"/>
                <a:gd name="connsiteY3" fmla="*/ 1018983 h 1317121"/>
                <a:gd name="connsiteX4" fmla="*/ 1005253 w 1154322"/>
                <a:gd name="connsiteY4" fmla="*/ 1317121 h 1317121"/>
                <a:gd name="connsiteX5" fmla="*/ 135953 w 1154322"/>
                <a:gd name="connsiteY5" fmla="*/ 1317121 h 1317121"/>
                <a:gd name="connsiteX6" fmla="*/ 0 w 1154322"/>
                <a:gd name="connsiteY6" fmla="*/ 1045215 h 1317121"/>
                <a:gd name="connsiteX7" fmla="*/ 0 w 1154322"/>
                <a:gd name="connsiteY7" fmla="*/ 271907 h 1317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54322" h="1317121" extrusionOk="0">
                  <a:moveTo>
                    <a:pt x="135953" y="0"/>
                  </a:moveTo>
                  <a:lnTo>
                    <a:pt x="1005253" y="0"/>
                  </a:lnTo>
                  <a:lnTo>
                    <a:pt x="1154322" y="298139"/>
                  </a:lnTo>
                  <a:lnTo>
                    <a:pt x="1154322" y="1018983"/>
                  </a:lnTo>
                  <a:lnTo>
                    <a:pt x="1005253" y="1317121"/>
                  </a:lnTo>
                  <a:lnTo>
                    <a:pt x="135953" y="1317121"/>
                  </a:lnTo>
                  <a:lnTo>
                    <a:pt x="0" y="1045215"/>
                  </a:lnTo>
                  <a:lnTo>
                    <a:pt x="0" y="271907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</a:ln>
          </p:spPr>
        </p:pic>
        <p:sp>
          <p:nvSpPr>
            <p:cNvPr id="91" name="Sechseck 90"/>
            <p:cNvSpPr/>
            <p:nvPr/>
          </p:nvSpPr>
          <p:spPr bwMode="auto">
            <a:xfrm>
              <a:off x="7908865" y="4201778"/>
              <a:ext cx="2070740" cy="2494572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 w="127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cs typeface="Arial"/>
              </a:endParaRPr>
            </a:p>
          </p:txBody>
        </p:sp>
      </p:grpSp>
      <p:grpSp>
        <p:nvGrpSpPr>
          <p:cNvPr id="92" name="Gruppieren 91"/>
          <p:cNvGrpSpPr/>
          <p:nvPr/>
        </p:nvGrpSpPr>
        <p:grpSpPr bwMode="auto">
          <a:xfrm>
            <a:off x="9620340" y="4854796"/>
            <a:ext cx="1518160" cy="1333123"/>
            <a:chOff x="7908865" y="4201778"/>
            <a:chExt cx="2070740" cy="2494572"/>
          </a:xfrm>
          <a:blipFill>
            <a:blip r:embed="rId17"/>
            <a:stretch/>
          </a:blipFill>
        </p:grpSpPr>
        <p:pic>
          <p:nvPicPr>
            <p:cNvPr id="93" name="Grafik 92" descr="Herr M.Sc. Mohannad Esmail"/>
            <p:cNvPicPr>
              <a:picLocks noChangeAspect="1" noChangeArrowheads="1"/>
            </p:cNvPicPr>
            <p:nvPr/>
          </p:nvPicPr>
          <p:blipFill>
            <a:blip r:embed="rId15"/>
            <a:srcRect t="25" b="10182"/>
            <a:stretch/>
          </p:blipFill>
          <p:spPr bwMode="auto">
            <a:xfrm>
              <a:off x="8184232" y="4437111"/>
              <a:ext cx="1153778" cy="1316500"/>
            </a:xfrm>
            <a:custGeom>
              <a:avLst/>
              <a:gdLst>
                <a:gd name="connsiteX0" fmla="*/ 135953 w 1154322"/>
                <a:gd name="connsiteY0" fmla="*/ 0 h 1317121"/>
                <a:gd name="connsiteX1" fmla="*/ 1005253 w 1154322"/>
                <a:gd name="connsiteY1" fmla="*/ 0 h 1317121"/>
                <a:gd name="connsiteX2" fmla="*/ 1154322 w 1154322"/>
                <a:gd name="connsiteY2" fmla="*/ 298139 h 1317121"/>
                <a:gd name="connsiteX3" fmla="*/ 1154322 w 1154322"/>
                <a:gd name="connsiteY3" fmla="*/ 1018983 h 1317121"/>
                <a:gd name="connsiteX4" fmla="*/ 1005253 w 1154322"/>
                <a:gd name="connsiteY4" fmla="*/ 1317121 h 1317121"/>
                <a:gd name="connsiteX5" fmla="*/ 135953 w 1154322"/>
                <a:gd name="connsiteY5" fmla="*/ 1317121 h 1317121"/>
                <a:gd name="connsiteX6" fmla="*/ 0 w 1154322"/>
                <a:gd name="connsiteY6" fmla="*/ 1045215 h 1317121"/>
                <a:gd name="connsiteX7" fmla="*/ 0 w 1154322"/>
                <a:gd name="connsiteY7" fmla="*/ 271907 h 1317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54322" h="1317121" extrusionOk="0">
                  <a:moveTo>
                    <a:pt x="135953" y="0"/>
                  </a:moveTo>
                  <a:lnTo>
                    <a:pt x="1005253" y="0"/>
                  </a:lnTo>
                  <a:lnTo>
                    <a:pt x="1154322" y="298139"/>
                  </a:lnTo>
                  <a:lnTo>
                    <a:pt x="1154322" y="1018983"/>
                  </a:lnTo>
                  <a:lnTo>
                    <a:pt x="1005253" y="1317121"/>
                  </a:lnTo>
                  <a:lnTo>
                    <a:pt x="135953" y="1317121"/>
                  </a:lnTo>
                  <a:lnTo>
                    <a:pt x="0" y="1045215"/>
                  </a:lnTo>
                  <a:lnTo>
                    <a:pt x="0" y="271907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</a:ln>
          </p:spPr>
        </p:pic>
        <p:sp>
          <p:nvSpPr>
            <p:cNvPr id="94" name="Sechseck 93"/>
            <p:cNvSpPr/>
            <p:nvPr/>
          </p:nvSpPr>
          <p:spPr bwMode="auto">
            <a:xfrm>
              <a:off x="7908865" y="4201778"/>
              <a:ext cx="2070740" cy="2494572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 w="127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cs typeface="Arial"/>
              </a:endParaRPr>
            </a:p>
          </p:txBody>
        </p:sp>
      </p:grpSp>
      <p:pic>
        <p:nvPicPr>
          <p:cNvPr id="95" name="Grafik 94" descr="Herr M.Sc. Lukas Loeb"/>
          <p:cNvPicPr>
            <a:picLocks noChangeAspect="1" noChangeArrowheads="1"/>
          </p:cNvPicPr>
          <p:nvPr/>
        </p:nvPicPr>
        <p:blipFill>
          <a:blip r:embed="rId18"/>
          <a:srcRect b="20597"/>
          <a:stretch/>
        </p:blipFill>
        <p:spPr bwMode="auto">
          <a:xfrm>
            <a:off x="8350335" y="2759036"/>
            <a:ext cx="1522104" cy="1317121"/>
          </a:xfrm>
          <a:custGeom>
            <a:avLst/>
            <a:gdLst>
              <a:gd name="connsiteX0" fmla="*/ 329280 w 1522104"/>
              <a:gd name="connsiteY0" fmla="*/ 0 h 1317121"/>
              <a:gd name="connsiteX1" fmla="*/ 1198580 w 1522104"/>
              <a:gd name="connsiteY1" fmla="*/ 0 h 1317121"/>
              <a:gd name="connsiteX2" fmla="*/ 1522104 w 1522104"/>
              <a:gd name="connsiteY2" fmla="*/ 647049 h 1317121"/>
              <a:gd name="connsiteX3" fmla="*/ 1522104 w 1522104"/>
              <a:gd name="connsiteY3" fmla="*/ 670073 h 1317121"/>
              <a:gd name="connsiteX4" fmla="*/ 1198580 w 1522104"/>
              <a:gd name="connsiteY4" fmla="*/ 1317121 h 1317121"/>
              <a:gd name="connsiteX5" fmla="*/ 329280 w 1522104"/>
              <a:gd name="connsiteY5" fmla="*/ 1317121 h 1317121"/>
              <a:gd name="connsiteX6" fmla="*/ 0 w 1522104"/>
              <a:gd name="connsiteY6" fmla="*/ 658561 h 1317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2104" h="1317121" extrusionOk="0">
                <a:moveTo>
                  <a:pt x="329280" y="0"/>
                </a:moveTo>
                <a:lnTo>
                  <a:pt x="1198580" y="0"/>
                </a:lnTo>
                <a:lnTo>
                  <a:pt x="1522104" y="647049"/>
                </a:lnTo>
                <a:lnTo>
                  <a:pt x="1522104" y="670073"/>
                </a:lnTo>
                <a:lnTo>
                  <a:pt x="1198580" y="1317121"/>
                </a:lnTo>
                <a:lnTo>
                  <a:pt x="329280" y="1317121"/>
                </a:lnTo>
                <a:lnTo>
                  <a:pt x="0" y="658561"/>
                </a:lnTo>
                <a:close/>
              </a:path>
            </a:pathLst>
          </a:custGeom>
          <a:noFill/>
          <a:ln w="12700">
            <a:solidFill>
              <a:schemeClr val="bg1"/>
            </a:solidFill>
            <a:prstDash val="solid"/>
          </a:ln>
          <a:effectLst>
            <a:outerShdw blurRad="635000" dist="50800" dir="2940000" sx="73000" sy="73000" algn="ctr" rotWithShape="0">
              <a:srgbClr val="1024B4"/>
            </a:outerShdw>
          </a:effectLst>
        </p:spPr>
      </p:pic>
    </p:spTree>
    <p:extLst>
      <p:ext uri="{BB962C8B-B14F-4D97-AF65-F5344CB8AC3E}">
        <p14:creationId xmlns:p14="http://schemas.microsoft.com/office/powerpoint/2010/main" val="353002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4D699B-B328-400A-B893-9B230D834DA3}" type="slidenum">
              <a:rPr lang="de-DE" smtClean="0"/>
              <a:t>2</a:t>
            </a:fld>
            <a:endParaRPr lang="de-DE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5776F5D5-346C-161D-2D8B-D682687BB06B}"/>
              </a:ext>
            </a:extLst>
          </p:cNvPr>
          <p:cNvSpPr txBox="1">
            <a:spLocks/>
          </p:cNvSpPr>
          <p:nvPr/>
        </p:nvSpPr>
        <p:spPr>
          <a:xfrm>
            <a:off x="830096" y="1363654"/>
            <a:ext cx="10500472" cy="2874238"/>
          </a:xfrm>
          <a:prstGeom prst="rect">
            <a:avLst/>
          </a:prstGeom>
        </p:spPr>
        <p:txBody>
          <a:bodyPr lIns="0"/>
          <a:lstStyle>
            <a:lvl1pPr marL="0" indent="0" algn="l" defTabSz="685800" rtl="0" eaLnBrk="1" latinLnBrk="0" hangingPunct="1">
              <a:lnSpc>
                <a:spcPts val="21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ts val="1600"/>
              </a:lnSpc>
              <a:spcBef>
                <a:spcPts val="375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143C46"/>
                </a:solidFill>
                <a:effectLst/>
                <a:uLnTx/>
                <a:uFillTx/>
                <a:latin typeface="Arial" panose="020B0604020202020204"/>
              </a:rPr>
              <a:t>TOP 1</a:t>
            </a:r>
            <a:r>
              <a:rPr lang="de-DE" sz="1800" b="1" noProof="0" dirty="0">
                <a:solidFill>
                  <a:srgbClr val="143C46"/>
                </a:solidFill>
                <a:latin typeface="Arial" panose="020B0604020202020204"/>
              </a:rPr>
              <a:t>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43C46"/>
                </a:solidFill>
                <a:effectLst/>
                <a:uLnTx/>
                <a:uFillTx/>
                <a:latin typeface="Arial" panose="020B0604020202020204"/>
              </a:rPr>
              <a:t>Exportmöglichkeiten der Inhalte in Excel 							Folie 3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143C46"/>
                </a:solidFill>
                <a:effectLst/>
                <a:uLnTx/>
                <a:uFillTx/>
                <a:latin typeface="Arial" panose="020B0604020202020204"/>
              </a:rPr>
              <a:t>TOP 2</a:t>
            </a:r>
            <a:r>
              <a:rPr kumimoji="0" lang="de-DE" sz="1800" b="1" i="0" u="none" strike="noStrike" kern="1200" cap="none" spc="0" normalizeH="0" noProof="0" dirty="0">
                <a:ln>
                  <a:noFill/>
                </a:ln>
                <a:solidFill>
                  <a:srgbClr val="143C46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43C46"/>
                </a:solidFill>
                <a:effectLst/>
                <a:uLnTx/>
                <a:uFillTx/>
                <a:latin typeface="Arial" panose="020B0604020202020204"/>
              </a:rPr>
              <a:t>Mapping-Funktionalität für Elemente und Elementeigenschaften 				Folie 5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143C46"/>
                </a:solidFill>
                <a:effectLst/>
                <a:uLnTx/>
                <a:uFillTx/>
                <a:latin typeface="Arial" panose="020B0604020202020204"/>
              </a:rPr>
              <a:t>TOP 3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43C46"/>
                </a:solidFill>
                <a:effectLst/>
                <a:uLnTx/>
                <a:uFillTx/>
                <a:latin typeface="Arial" panose="020B0604020202020204"/>
              </a:rPr>
              <a:t>Eigene Wertebereiche für Elementeigenschaften festlegen 					Folie 7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143C46"/>
                </a:solidFill>
                <a:effectLst/>
                <a:uLnTx/>
                <a:uFillTx/>
                <a:latin typeface="Arial" panose="020B0604020202020204"/>
              </a:rPr>
              <a:t>TOP 4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43C46"/>
                </a:solidFill>
                <a:effectLst/>
                <a:uLnTx/>
                <a:uFillTx/>
                <a:latin typeface="Arial" panose="020B0604020202020204"/>
              </a:rPr>
              <a:t>Generieren von anwendungsfallbasierten Vorlagen und Prüfdateien 			Folie 9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143C46"/>
                </a:solidFill>
                <a:effectLst/>
                <a:uLnTx/>
                <a:uFillTx/>
                <a:latin typeface="Arial" panose="020B0604020202020204"/>
              </a:rPr>
              <a:t>TOP 5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43C46"/>
                </a:solidFill>
                <a:effectLst/>
                <a:uLnTx/>
                <a:uFillTx/>
                <a:latin typeface="Arial" panose="020B0604020202020204"/>
              </a:rPr>
              <a:t>Filtermöglichkeiten zum Auffinden von Anwendungsfällen 					Folie 11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5776F5D5-346C-161D-2D8B-D682687BB06B}"/>
              </a:ext>
            </a:extLst>
          </p:cNvPr>
          <p:cNvSpPr txBox="1">
            <a:spLocks/>
          </p:cNvSpPr>
          <p:nvPr/>
        </p:nvSpPr>
        <p:spPr>
          <a:xfrm>
            <a:off x="830096" y="4694306"/>
            <a:ext cx="10500472" cy="16620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0" indent="0" algn="l" defTabSz="685800" rtl="0" eaLnBrk="1" latinLnBrk="0" hangingPunct="1">
              <a:lnSpc>
                <a:spcPts val="21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ts val="1600"/>
              </a:lnSpc>
              <a:spcBef>
                <a:spcPts val="375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1800" b="1" dirty="0">
                <a:solidFill>
                  <a:srgbClr val="143C46"/>
                </a:solidFill>
                <a:latin typeface="Arial" panose="020B0604020202020204"/>
              </a:rPr>
              <a:t>Vor dem Benutzen der Anwendungshilfe</a:t>
            </a:r>
          </a:p>
          <a:p>
            <a:pPr>
              <a:lnSpc>
                <a:spcPct val="150000"/>
              </a:lnSpc>
            </a:pPr>
            <a:r>
              <a:rPr lang="de-DE" sz="1800" dirty="0">
                <a:solidFill>
                  <a:srgbClr val="143C46"/>
                </a:solidFill>
                <a:latin typeface="Arial" panose="020B0604020202020204"/>
              </a:rPr>
              <a:t>Schritt 1: Registrieren Sie sich gemäß der per Mail erhaltenen Instruktionen für das Software-Tool.</a:t>
            </a:r>
          </a:p>
          <a:p>
            <a:pPr>
              <a:lnSpc>
                <a:spcPct val="150000"/>
              </a:lnSpc>
            </a:pPr>
            <a:r>
              <a:rPr lang="de-DE" sz="1800" dirty="0">
                <a:solidFill>
                  <a:srgbClr val="143C46"/>
                </a:solidFill>
                <a:latin typeface="Arial" panose="020B0604020202020204"/>
              </a:rPr>
              <a:t>Schritt 2: Melden Sie sich mit Ihren Benutzerdaten an. </a:t>
            </a:r>
          </a:p>
          <a:p>
            <a:endParaRPr lang="de-DE" sz="1800" dirty="0">
              <a:solidFill>
                <a:srgbClr val="143C46"/>
              </a:solidFill>
              <a:latin typeface="Arial" panose="020B0604020202020204"/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0" y="136213"/>
            <a:ext cx="5472064" cy="643349"/>
            <a:chOff x="0" y="193363"/>
            <a:chExt cx="5472064" cy="643349"/>
          </a:xfrm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A3E68E8B-C032-4EB6-8594-4F4264EDB86A}"/>
                </a:ext>
              </a:extLst>
            </p:cNvPr>
            <p:cNvSpPr/>
            <p:nvPr/>
          </p:nvSpPr>
          <p:spPr bwMode="auto">
            <a:xfrm>
              <a:off x="267197" y="221788"/>
              <a:ext cx="587386" cy="587386"/>
            </a:xfrm>
            <a:prstGeom prst="ellipse">
              <a:avLst/>
            </a:prstGeom>
            <a:solidFill>
              <a:srgbClr val="43587A"/>
            </a:solidFill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93E3860F-13E8-48D6-8765-8CE123885A37}"/>
                </a:ext>
              </a:extLst>
            </p:cNvPr>
            <p:cNvSpPr/>
            <p:nvPr/>
          </p:nvSpPr>
          <p:spPr bwMode="auto">
            <a:xfrm>
              <a:off x="0" y="193363"/>
              <a:ext cx="191344" cy="6433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pic>
          <p:nvPicPr>
            <p:cNvPr id="12" name="Grafik 11" descr="Wiedergeben">
              <a:extLst>
                <a:ext uri="{FF2B5EF4-FFF2-40B4-BE49-F238E27FC236}">
                  <a16:creationId xmlns:a16="http://schemas.microsoft.com/office/drawing/2014/main" id="{52D49DD6-C1D9-4F26-8C74-21B8A38B5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 bwMode="auto">
            <a:xfrm>
              <a:off x="403816" y="302341"/>
              <a:ext cx="426280" cy="426280"/>
            </a:xfrm>
            <a:prstGeom prst="rect">
              <a:avLst/>
            </a:prstGeom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4676C437-6BE0-44C8-98F3-2B1A91A9032D}"/>
                </a:ext>
              </a:extLst>
            </p:cNvPr>
            <p:cNvSpPr txBox="1"/>
            <p:nvPr/>
          </p:nvSpPr>
          <p:spPr>
            <a:xfrm>
              <a:off x="930436" y="263426"/>
              <a:ext cx="45416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de-DE" sz="2800" b="1" kern="0" dirty="0">
                  <a:solidFill>
                    <a:prstClr val="white"/>
                  </a:solidFill>
                  <a:cs typeface="Arial"/>
                </a:rPr>
                <a:t>Aufbau der Anwendungshilfe</a:t>
              </a:r>
              <a:endParaRPr lang="de-DE" kern="0" dirty="0">
                <a:solidFill>
                  <a:prstClr val="black"/>
                </a:solidFill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62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4D699B-B328-400A-B893-9B230D834DA3}" type="slidenum">
              <a:rPr lang="de-DE" smtClean="0"/>
              <a:t>3</a:t>
            </a:fld>
            <a:endParaRPr lang="de-DE"/>
          </a:p>
        </p:txBody>
      </p:sp>
      <p:sp>
        <p:nvSpPr>
          <p:cNvPr id="6" name="Inhaltsplatzhalter 2"/>
          <p:cNvSpPr>
            <a:spLocks noGrp="1"/>
          </p:cNvSpPr>
          <p:nvPr/>
        </p:nvSpPr>
        <p:spPr>
          <a:xfrm>
            <a:off x="830096" y="1676400"/>
            <a:ext cx="10500472" cy="2024959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de-DE" sz="1800" dirty="0">
                <a:solidFill>
                  <a:srgbClr val="143C46"/>
                </a:solidFill>
                <a:latin typeface="Arial" panose="020B0604020202020204"/>
              </a:rPr>
              <a:t>Die Inhalte der Katalogvorlage BIM:EAK lassen sich als Excel-Datei exportieren. Die Möglichkeit des </a:t>
            </a:r>
            <a:br>
              <a:rPr lang="de-DE" sz="1800" dirty="0">
                <a:solidFill>
                  <a:srgbClr val="143C46"/>
                </a:solidFill>
                <a:latin typeface="Arial" panose="020B0604020202020204"/>
              </a:rPr>
            </a:br>
            <a:r>
              <a:rPr lang="de-DE" sz="1800" dirty="0">
                <a:solidFill>
                  <a:srgbClr val="143C46"/>
                </a:solidFill>
                <a:latin typeface="Arial" panose="020B0604020202020204"/>
              </a:rPr>
              <a:t>Excel-Exports besteht unter anderem für die hinterlegten Elemente (bzw. Objekte), </a:t>
            </a:r>
            <a:br>
              <a:rPr lang="de-DE" sz="1800" dirty="0">
                <a:solidFill>
                  <a:srgbClr val="143C46"/>
                </a:solidFill>
                <a:latin typeface="Arial" panose="020B0604020202020204"/>
              </a:rPr>
            </a:br>
            <a:r>
              <a:rPr lang="de-DE" sz="1800" dirty="0" smtClean="0">
                <a:solidFill>
                  <a:srgbClr val="143C46"/>
                </a:solidFill>
                <a:latin typeface="Arial" panose="020B0604020202020204"/>
              </a:rPr>
              <a:t>Elementeigenschaften </a:t>
            </a:r>
            <a:r>
              <a:rPr lang="de-DE" sz="1800" dirty="0">
                <a:solidFill>
                  <a:srgbClr val="143C46"/>
                </a:solidFill>
                <a:latin typeface="Arial" panose="020B0604020202020204"/>
              </a:rPr>
              <a:t>(bzw. Merkmale), Modelle, Anwendungsfälle und Projektphasen sowie deren </a:t>
            </a:r>
            <a:br>
              <a:rPr lang="de-DE" sz="1800" dirty="0">
                <a:solidFill>
                  <a:srgbClr val="143C46"/>
                </a:solidFill>
                <a:latin typeface="Arial" panose="020B0604020202020204"/>
              </a:rPr>
            </a:br>
            <a:r>
              <a:rPr lang="de-DE" sz="1800" dirty="0">
                <a:solidFill>
                  <a:srgbClr val="143C46"/>
                </a:solidFill>
                <a:latin typeface="Arial" panose="020B0604020202020204"/>
              </a:rPr>
              <a:t>Kombination (z.B.: Modell-Element-Matrix). Im Folgenden wird die Exportmöglichkeit am Beispiel der </a:t>
            </a:r>
            <a:br>
              <a:rPr lang="de-DE" sz="1800" dirty="0">
                <a:solidFill>
                  <a:srgbClr val="143C46"/>
                </a:solidFill>
                <a:latin typeface="Arial" panose="020B0604020202020204"/>
              </a:rPr>
            </a:br>
            <a:r>
              <a:rPr lang="de-DE" sz="1800" dirty="0">
                <a:solidFill>
                  <a:srgbClr val="143C46"/>
                </a:solidFill>
                <a:latin typeface="Arial" panose="020B0604020202020204"/>
              </a:rPr>
              <a:t>hinterlegten Elemente (Objektliste) vorgestellt.</a:t>
            </a:r>
          </a:p>
        </p:txBody>
      </p:sp>
      <p:sp>
        <p:nvSpPr>
          <p:cNvPr id="10" name="Rechteck 9"/>
          <p:cNvSpPr/>
          <p:nvPr/>
        </p:nvSpPr>
        <p:spPr>
          <a:xfrm>
            <a:off x="830096" y="4289426"/>
            <a:ext cx="10500472" cy="20433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/>
          <a:p>
            <a:pPr algn="just" defTabSz="685800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de-DE" b="1" dirty="0">
                <a:solidFill>
                  <a:srgbClr val="143C46"/>
                </a:solidFill>
                <a:latin typeface="Arial" panose="020B0604020202020204"/>
                <a:cs typeface="Arial" panose="020B0604020202020204" pitchFamily="34" charset="0"/>
              </a:rPr>
              <a:t>Klickanleitung:</a:t>
            </a:r>
          </a:p>
          <a:p>
            <a:pPr defTabSz="685800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de-DE" dirty="0">
                <a:solidFill>
                  <a:srgbClr val="143C46"/>
                </a:solidFill>
                <a:latin typeface="Arial" panose="020B0604020202020204"/>
                <a:cs typeface="Arial" panose="020B0604020202020204" pitchFamily="34" charset="0"/>
              </a:rPr>
              <a:t>Export der Elemente (bzw. Objekte) aus der „Katalogvorlage BIM:EAK“ als Excel-Datei mit </a:t>
            </a:r>
            <a:r>
              <a:rPr lang="de-DE" dirty="0" err="1">
                <a:solidFill>
                  <a:srgbClr val="143C46"/>
                </a:solidFill>
                <a:latin typeface="Arial" panose="020B0604020202020204"/>
                <a:cs typeface="Arial" panose="020B0604020202020204" pitchFamily="34" charset="0"/>
              </a:rPr>
              <a:t>Mappings</a:t>
            </a:r>
            <a:r>
              <a:rPr lang="de-DE" dirty="0">
                <a:solidFill>
                  <a:srgbClr val="143C46"/>
                </a:solidFill>
                <a:latin typeface="Arial" panose="020B0604020202020204"/>
                <a:cs typeface="Arial" panose="020B0604020202020204" pitchFamily="34" charset="0"/>
              </a:rPr>
              <a:t> auf die Software </a:t>
            </a:r>
            <a:r>
              <a:rPr lang="de-DE" dirty="0" err="1">
                <a:solidFill>
                  <a:srgbClr val="143C46"/>
                </a:solidFill>
                <a:latin typeface="Arial" panose="020B0604020202020204"/>
                <a:cs typeface="Arial" panose="020B0604020202020204" pitchFamily="34" charset="0"/>
              </a:rPr>
              <a:t>Revit</a:t>
            </a:r>
            <a:r>
              <a:rPr lang="de-DE" dirty="0">
                <a:solidFill>
                  <a:srgbClr val="143C46"/>
                </a:solidFill>
                <a:latin typeface="Arial" panose="020B0604020202020204"/>
                <a:cs typeface="Arial" panose="020B0604020202020204" pitchFamily="34" charset="0"/>
              </a:rPr>
              <a:t> und die Austauschformate IFC 4 Add2 und IFC 4.3 sowie die DIN 276. </a:t>
            </a:r>
          </a:p>
        </p:txBody>
      </p:sp>
      <p:grpSp>
        <p:nvGrpSpPr>
          <p:cNvPr id="7" name="Gruppieren 6"/>
          <p:cNvGrpSpPr/>
          <p:nvPr/>
        </p:nvGrpSpPr>
        <p:grpSpPr>
          <a:xfrm>
            <a:off x="0" y="136213"/>
            <a:ext cx="8185948" cy="643349"/>
            <a:chOff x="0" y="193363"/>
            <a:chExt cx="8185948" cy="643349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A3E68E8B-C032-4EB6-8594-4F4264EDB86A}"/>
                </a:ext>
              </a:extLst>
            </p:cNvPr>
            <p:cNvSpPr/>
            <p:nvPr/>
          </p:nvSpPr>
          <p:spPr bwMode="auto">
            <a:xfrm>
              <a:off x="267197" y="221788"/>
              <a:ext cx="587386" cy="587386"/>
            </a:xfrm>
            <a:prstGeom prst="ellipse">
              <a:avLst/>
            </a:prstGeom>
            <a:solidFill>
              <a:srgbClr val="43587A"/>
            </a:solidFill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93E3860F-13E8-48D6-8765-8CE123885A37}"/>
                </a:ext>
              </a:extLst>
            </p:cNvPr>
            <p:cNvSpPr/>
            <p:nvPr/>
          </p:nvSpPr>
          <p:spPr bwMode="auto">
            <a:xfrm>
              <a:off x="0" y="193363"/>
              <a:ext cx="191344" cy="6433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pic>
          <p:nvPicPr>
            <p:cNvPr id="11" name="Grafik 10" descr="Wiedergeben">
              <a:extLst>
                <a:ext uri="{FF2B5EF4-FFF2-40B4-BE49-F238E27FC236}">
                  <a16:creationId xmlns:a16="http://schemas.microsoft.com/office/drawing/2014/main" id="{52D49DD6-C1D9-4F26-8C74-21B8A38B5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 bwMode="auto">
            <a:xfrm>
              <a:off x="403816" y="302341"/>
              <a:ext cx="426280" cy="426280"/>
            </a:xfrm>
            <a:prstGeom prst="rect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676C437-6BE0-44C8-98F3-2B1A91A9032D}"/>
                </a:ext>
              </a:extLst>
            </p:cNvPr>
            <p:cNvSpPr txBox="1"/>
            <p:nvPr/>
          </p:nvSpPr>
          <p:spPr>
            <a:xfrm>
              <a:off x="930436" y="263426"/>
              <a:ext cx="72555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de-DE" sz="2800" b="1" kern="0" dirty="0">
                  <a:solidFill>
                    <a:prstClr val="white"/>
                  </a:solidFill>
                  <a:cs typeface="Arial"/>
                </a:rPr>
                <a:t>TOP 1: Exportmöglichkeiten der Inhalte in Excel</a:t>
              </a:r>
              <a:endParaRPr lang="de-DE" kern="0" dirty="0">
                <a:solidFill>
                  <a:prstClr val="black"/>
                </a:solidFill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305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4D699B-B328-400A-B893-9B230D834DA3}" type="slidenum">
              <a:rPr lang="de-DE" smtClean="0"/>
              <a:t>4</a:t>
            </a:fld>
            <a:endParaRPr lang="de-DE"/>
          </a:p>
        </p:txBody>
      </p:sp>
      <p:pic>
        <p:nvPicPr>
          <p:cNvPr id="5" name="Klickanleitung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3075" y="1792897"/>
            <a:ext cx="6596188" cy="3710355"/>
          </a:xfrm>
          <a:prstGeom prst="rect">
            <a:avLst/>
          </a:prstGeom>
        </p:spPr>
      </p:pic>
      <p:sp>
        <p:nvSpPr>
          <p:cNvPr id="12" name="Inhaltsplatzhalter 2"/>
          <p:cNvSpPr>
            <a:spLocks noGrp="1"/>
          </p:cNvSpPr>
          <p:nvPr/>
        </p:nvSpPr>
        <p:spPr>
          <a:xfrm>
            <a:off x="198617" y="1792898"/>
            <a:ext cx="4944883" cy="371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de-DE" sz="1100" dirty="0">
                <a:solidFill>
                  <a:srgbClr val="143C46"/>
                </a:solidFill>
                <a:latin typeface="Arial" panose="020B0604020202020204"/>
              </a:rPr>
              <a:t>Wählen Sie unter [Meine Projekte] das Projekt „Katalogvorlage - Kommunal BIM:EAK - Arbeitsstand für Erprobung durch Kommunen“ aus. 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1100" dirty="0">
                <a:solidFill>
                  <a:srgbClr val="143C46"/>
                </a:solidFill>
                <a:latin typeface="Arial" panose="020B0604020202020204"/>
              </a:rPr>
              <a:t>Klicken Sie auf [Vorlagen].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1100" dirty="0">
                <a:solidFill>
                  <a:srgbClr val="143C46"/>
                </a:solidFill>
                <a:latin typeface="Arial" panose="020B0604020202020204"/>
              </a:rPr>
              <a:t>Wählen Sie [Elemente] aus.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1100" dirty="0">
                <a:solidFill>
                  <a:srgbClr val="143C46"/>
                </a:solidFill>
                <a:latin typeface="Arial" panose="020B0604020202020204"/>
              </a:rPr>
              <a:t>Klicken Sie auf [Excel Import/Export].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1100" dirty="0">
                <a:solidFill>
                  <a:srgbClr val="143C46"/>
                </a:solidFill>
                <a:latin typeface="Arial" panose="020B0604020202020204"/>
              </a:rPr>
              <a:t>Klicken Sie auf [Export Komponentenvorlage].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1050" dirty="0">
                <a:solidFill>
                  <a:srgbClr val="143C46"/>
                </a:solidFill>
                <a:latin typeface="Arial" panose="020B0604020202020204"/>
              </a:rPr>
              <a:t>Klicken</a:t>
            </a:r>
            <a:r>
              <a:rPr lang="de-DE" sz="1100" dirty="0">
                <a:solidFill>
                  <a:srgbClr val="143C46"/>
                </a:solidFill>
                <a:latin typeface="Arial" panose="020B0604020202020204"/>
              </a:rPr>
              <a:t> Sie in den leeren [Kasten] neben „Beschreibung“ und wählen Sie unter Komponenten [Elemente] und anschließend unter </a:t>
            </a:r>
            <a:r>
              <a:rPr lang="de-DE" sz="1100" dirty="0" err="1">
                <a:solidFill>
                  <a:srgbClr val="143C46"/>
                </a:solidFill>
                <a:latin typeface="Arial" panose="020B0604020202020204"/>
              </a:rPr>
              <a:t>Mappings</a:t>
            </a:r>
            <a:r>
              <a:rPr lang="de-DE" sz="1100" dirty="0">
                <a:solidFill>
                  <a:srgbClr val="143C46"/>
                </a:solidFill>
                <a:latin typeface="Arial" panose="020B0604020202020204"/>
              </a:rPr>
              <a:t> für die Software [</a:t>
            </a:r>
            <a:r>
              <a:rPr lang="de-DE" sz="1100" dirty="0" err="1">
                <a:solidFill>
                  <a:srgbClr val="143C46"/>
                </a:solidFill>
                <a:latin typeface="Arial" panose="020B0604020202020204"/>
              </a:rPr>
              <a:t>Revit</a:t>
            </a:r>
            <a:r>
              <a:rPr lang="de-DE" sz="1100" dirty="0">
                <a:solidFill>
                  <a:srgbClr val="143C46"/>
                </a:solidFill>
                <a:latin typeface="Arial" panose="020B0604020202020204"/>
              </a:rPr>
              <a:t>], unter Austauschformat [IFC 4 Add] und [IFC 4.3] und unter Klassifikation [DIN 276].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1100" dirty="0">
                <a:solidFill>
                  <a:srgbClr val="143C46"/>
                </a:solidFill>
                <a:latin typeface="Arial" panose="020B0604020202020204"/>
              </a:rPr>
              <a:t>Klicken Sie abschließend auf den [Haken], um den Download der Excel-Tabelle zu starten.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1100" dirty="0">
                <a:solidFill>
                  <a:srgbClr val="143C46"/>
                </a:solidFill>
                <a:latin typeface="Arial" panose="020B0604020202020204"/>
              </a:rPr>
              <a:t>Öffnen Sie die heruntergeladene Excel-Datei und klicken Sie auf das Tabellenblatt [Elemente], um die exportierten Elemente zu sehen.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1100" dirty="0">
                <a:solidFill>
                  <a:srgbClr val="143C46"/>
                </a:solidFill>
                <a:latin typeface="Arial" panose="020B0604020202020204"/>
              </a:rPr>
              <a:t>Klicken Sie auf das [X-Symbol] um das Export-Fenster zu schließen und gehen Sie zurück zur Startseite indem Sie auf [Meine Projekte] klicken.</a:t>
            </a:r>
          </a:p>
        </p:txBody>
      </p:sp>
      <p:grpSp>
        <p:nvGrpSpPr>
          <p:cNvPr id="13" name="Gruppieren 12"/>
          <p:cNvGrpSpPr/>
          <p:nvPr/>
        </p:nvGrpSpPr>
        <p:grpSpPr>
          <a:xfrm>
            <a:off x="0" y="136213"/>
            <a:ext cx="8185948" cy="643349"/>
            <a:chOff x="0" y="193363"/>
            <a:chExt cx="8185948" cy="643349"/>
          </a:xfrm>
        </p:grpSpPr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A3E68E8B-C032-4EB6-8594-4F4264EDB86A}"/>
                </a:ext>
              </a:extLst>
            </p:cNvPr>
            <p:cNvSpPr/>
            <p:nvPr/>
          </p:nvSpPr>
          <p:spPr bwMode="auto">
            <a:xfrm>
              <a:off x="267197" y="221788"/>
              <a:ext cx="587386" cy="587386"/>
            </a:xfrm>
            <a:prstGeom prst="ellipse">
              <a:avLst/>
            </a:prstGeom>
            <a:solidFill>
              <a:srgbClr val="43587A"/>
            </a:solidFill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93E3860F-13E8-48D6-8765-8CE123885A37}"/>
                </a:ext>
              </a:extLst>
            </p:cNvPr>
            <p:cNvSpPr/>
            <p:nvPr/>
          </p:nvSpPr>
          <p:spPr bwMode="auto">
            <a:xfrm>
              <a:off x="0" y="193363"/>
              <a:ext cx="191344" cy="6433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pic>
          <p:nvPicPr>
            <p:cNvPr id="16" name="Grafik 15" descr="Wiedergeben">
              <a:extLst>
                <a:ext uri="{FF2B5EF4-FFF2-40B4-BE49-F238E27FC236}">
                  <a16:creationId xmlns:a16="http://schemas.microsoft.com/office/drawing/2014/main" id="{52D49DD6-C1D9-4F26-8C74-21B8A38B5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 bwMode="auto">
            <a:xfrm>
              <a:off x="403816" y="302341"/>
              <a:ext cx="426280" cy="426280"/>
            </a:xfrm>
            <a:prstGeom prst="rect">
              <a:avLst/>
            </a:prstGeom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4676C437-6BE0-44C8-98F3-2B1A91A9032D}"/>
                </a:ext>
              </a:extLst>
            </p:cNvPr>
            <p:cNvSpPr txBox="1"/>
            <p:nvPr/>
          </p:nvSpPr>
          <p:spPr>
            <a:xfrm>
              <a:off x="930436" y="263426"/>
              <a:ext cx="72555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de-DE" sz="2800" b="1" kern="0" dirty="0">
                  <a:solidFill>
                    <a:prstClr val="white"/>
                  </a:solidFill>
                  <a:cs typeface="Arial"/>
                </a:rPr>
                <a:t>TOP 1: Exportmöglichkeiten der Inhalte in Excel</a:t>
              </a:r>
              <a:endParaRPr lang="de-DE" kern="0" dirty="0">
                <a:solidFill>
                  <a:prstClr val="black"/>
                </a:solidFill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813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4D699B-B328-400A-B893-9B230D834DA3}" type="slidenum">
              <a:rPr lang="de-DE" smtClean="0"/>
              <a:t>5</a:t>
            </a:fld>
            <a:endParaRPr lang="de-DE"/>
          </a:p>
        </p:txBody>
      </p:sp>
      <p:sp>
        <p:nvSpPr>
          <p:cNvPr id="6" name="Inhaltsplatzhalter 2"/>
          <p:cNvSpPr>
            <a:spLocks noGrp="1"/>
          </p:cNvSpPr>
          <p:nvPr/>
        </p:nvSpPr>
        <p:spPr>
          <a:xfrm>
            <a:off x="830096" y="1676400"/>
            <a:ext cx="10500472" cy="2024959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de-DE" sz="1800" dirty="0">
                <a:solidFill>
                  <a:srgbClr val="143C46"/>
                </a:solidFill>
                <a:latin typeface="Arial" panose="020B0604020202020204"/>
              </a:rPr>
              <a:t>Mit Hilfe des Software-Tools ist es möglich, den in der Katalogvorlage BIM:EAK hinterlegten Elementen </a:t>
            </a:r>
            <a:br>
              <a:rPr lang="de-DE" sz="1800" dirty="0">
                <a:solidFill>
                  <a:srgbClr val="143C46"/>
                </a:solidFill>
                <a:latin typeface="Arial" panose="020B0604020202020204"/>
              </a:rPr>
            </a:br>
            <a:r>
              <a:rPr lang="de-DE" sz="1800" dirty="0">
                <a:solidFill>
                  <a:srgbClr val="143C46"/>
                </a:solidFill>
                <a:latin typeface="Arial" panose="020B0604020202020204"/>
              </a:rPr>
              <a:t>und Elementeigenschaften weitere Austauschformate, Softwaresysteme oder Klassifikationen </a:t>
            </a:r>
            <a:br>
              <a:rPr lang="de-DE" sz="1800" dirty="0">
                <a:solidFill>
                  <a:srgbClr val="143C46"/>
                </a:solidFill>
                <a:latin typeface="Arial" panose="020B0604020202020204"/>
              </a:rPr>
            </a:br>
            <a:r>
              <a:rPr lang="de-DE" sz="1800" dirty="0">
                <a:solidFill>
                  <a:srgbClr val="143C46"/>
                </a:solidFill>
                <a:latin typeface="Arial" panose="020B0604020202020204"/>
              </a:rPr>
              <a:t>zuzuordnen. Im Folgenden wird diese Mapping-Funktionalität für eine Elementeigenschaft am Beispiel </a:t>
            </a:r>
            <a:br>
              <a:rPr lang="de-DE" sz="1800" dirty="0">
                <a:solidFill>
                  <a:srgbClr val="143C46"/>
                </a:solidFill>
                <a:latin typeface="Arial" panose="020B0604020202020204"/>
              </a:rPr>
            </a:br>
            <a:r>
              <a:rPr lang="de-DE" sz="1800" dirty="0">
                <a:solidFill>
                  <a:srgbClr val="143C46"/>
                </a:solidFill>
                <a:latin typeface="Arial" panose="020B0604020202020204"/>
              </a:rPr>
              <a:t>der neu entwickelten </a:t>
            </a:r>
            <a:r>
              <a:rPr lang="de-DE" sz="1800" dirty="0" err="1">
                <a:solidFill>
                  <a:srgbClr val="143C46"/>
                </a:solidFill>
                <a:latin typeface="Arial" panose="020B0604020202020204"/>
              </a:rPr>
              <a:t>Waveware</a:t>
            </a:r>
            <a:r>
              <a:rPr lang="de-DE" sz="1800" dirty="0">
                <a:solidFill>
                  <a:srgbClr val="143C46"/>
                </a:solidFill>
                <a:latin typeface="Arial" panose="020B0604020202020204"/>
              </a:rPr>
              <a:t>-Schnittstelle vorgestellt. </a:t>
            </a:r>
          </a:p>
        </p:txBody>
      </p:sp>
      <p:sp>
        <p:nvSpPr>
          <p:cNvPr id="10" name="Rechteck 9"/>
          <p:cNvSpPr/>
          <p:nvPr/>
        </p:nvSpPr>
        <p:spPr>
          <a:xfrm>
            <a:off x="830096" y="4289426"/>
            <a:ext cx="10500472" cy="20433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/>
          <a:p>
            <a:pPr algn="just" defTabSz="685800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de-DE" b="1" dirty="0">
                <a:solidFill>
                  <a:srgbClr val="143C46"/>
                </a:solidFill>
                <a:latin typeface="Arial" panose="020B0604020202020204"/>
                <a:cs typeface="Arial" panose="020B0604020202020204" pitchFamily="34" charset="0"/>
              </a:rPr>
              <a:t>Klickanleitung:</a:t>
            </a:r>
          </a:p>
          <a:p>
            <a:pPr defTabSz="685800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de-DE" dirty="0" err="1">
                <a:solidFill>
                  <a:srgbClr val="143C46"/>
                </a:solidFill>
                <a:latin typeface="Arial" panose="020B0604020202020204"/>
                <a:cs typeface="Arial" panose="020B0604020202020204" pitchFamily="34" charset="0"/>
              </a:rPr>
              <a:t>Waveware</a:t>
            </a:r>
            <a:r>
              <a:rPr lang="de-DE" dirty="0">
                <a:solidFill>
                  <a:srgbClr val="143C46"/>
                </a:solidFill>
                <a:latin typeface="Arial" panose="020B0604020202020204"/>
                <a:cs typeface="Arial" panose="020B0604020202020204" pitchFamily="34" charset="0"/>
              </a:rPr>
              <a:t>-Mapping für die Elementeigenschaft „Stadt“ mit Hilfe der im Rahmen des Forschungs-projekts neu entwickelten Mapping-Funktionalität.</a:t>
            </a:r>
          </a:p>
        </p:txBody>
      </p:sp>
      <p:grpSp>
        <p:nvGrpSpPr>
          <p:cNvPr id="7" name="Gruppieren 6"/>
          <p:cNvGrpSpPr/>
          <p:nvPr/>
        </p:nvGrpSpPr>
        <p:grpSpPr>
          <a:xfrm>
            <a:off x="0" y="136213"/>
            <a:ext cx="11871252" cy="643349"/>
            <a:chOff x="0" y="193363"/>
            <a:chExt cx="11871252" cy="643349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A3E68E8B-C032-4EB6-8594-4F4264EDB86A}"/>
                </a:ext>
              </a:extLst>
            </p:cNvPr>
            <p:cNvSpPr/>
            <p:nvPr/>
          </p:nvSpPr>
          <p:spPr bwMode="auto">
            <a:xfrm>
              <a:off x="267197" y="221788"/>
              <a:ext cx="587386" cy="587386"/>
            </a:xfrm>
            <a:prstGeom prst="ellipse">
              <a:avLst/>
            </a:prstGeom>
            <a:solidFill>
              <a:srgbClr val="43587A"/>
            </a:solidFill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93E3860F-13E8-48D6-8765-8CE123885A37}"/>
                </a:ext>
              </a:extLst>
            </p:cNvPr>
            <p:cNvSpPr/>
            <p:nvPr/>
          </p:nvSpPr>
          <p:spPr bwMode="auto">
            <a:xfrm>
              <a:off x="0" y="193363"/>
              <a:ext cx="191344" cy="6433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pic>
          <p:nvPicPr>
            <p:cNvPr id="11" name="Grafik 10" descr="Wiedergeben">
              <a:extLst>
                <a:ext uri="{FF2B5EF4-FFF2-40B4-BE49-F238E27FC236}">
                  <a16:creationId xmlns:a16="http://schemas.microsoft.com/office/drawing/2014/main" id="{52D49DD6-C1D9-4F26-8C74-21B8A38B5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 bwMode="auto">
            <a:xfrm>
              <a:off x="403816" y="302341"/>
              <a:ext cx="426280" cy="426280"/>
            </a:xfrm>
            <a:prstGeom prst="rect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676C437-6BE0-44C8-98F3-2B1A91A9032D}"/>
                </a:ext>
              </a:extLst>
            </p:cNvPr>
            <p:cNvSpPr txBox="1"/>
            <p:nvPr/>
          </p:nvSpPr>
          <p:spPr>
            <a:xfrm>
              <a:off x="930436" y="263426"/>
              <a:ext cx="109408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de-DE" sz="2800" b="1" kern="0" dirty="0">
                  <a:solidFill>
                    <a:prstClr val="white"/>
                  </a:solidFill>
                </a:rPr>
                <a:t>TOP 2: Mapping- Funktionalität für Elemente und Elementeigenschaften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863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4D699B-B328-400A-B893-9B230D834DA3}" type="slidenum">
              <a:rPr lang="de-DE" smtClean="0"/>
              <a:t>6</a:t>
            </a:fld>
            <a:endParaRPr lang="de-DE"/>
          </a:p>
        </p:txBody>
      </p:sp>
      <p:sp>
        <p:nvSpPr>
          <p:cNvPr id="8" name="Inhaltsplatzhalter 2"/>
          <p:cNvSpPr>
            <a:spLocks noGrp="1"/>
          </p:cNvSpPr>
          <p:nvPr/>
        </p:nvSpPr>
        <p:spPr>
          <a:xfrm>
            <a:off x="408570" y="1345223"/>
            <a:ext cx="5025076" cy="53762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de-DE" sz="1100" dirty="0">
                <a:solidFill>
                  <a:srgbClr val="143C46"/>
                </a:solidFill>
                <a:latin typeface="Arial" panose="020B0604020202020204"/>
              </a:rPr>
              <a:t>Wählen Sie unter [Meine Projekte] das Projekt „Katalogvorlage - Kommunal BIM:EAK - Arbeitsstand für Erprobung durch Kommunen“ aus. 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1100" dirty="0">
                <a:solidFill>
                  <a:srgbClr val="143C46"/>
                </a:solidFill>
                <a:latin typeface="Arial" panose="020B0604020202020204"/>
              </a:rPr>
              <a:t>Klicken Sie auf [Vorlagen].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1100" dirty="0">
                <a:solidFill>
                  <a:srgbClr val="143C46"/>
                </a:solidFill>
                <a:latin typeface="Arial" panose="020B0604020202020204"/>
              </a:rPr>
              <a:t>Wählen Sie [Elementeigenschaften] aus.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1100" dirty="0">
                <a:solidFill>
                  <a:srgbClr val="143C46"/>
                </a:solidFill>
                <a:latin typeface="Arial" panose="020B0604020202020204"/>
              </a:rPr>
              <a:t>Klicken Sie auf [Komponententabelle] und stellen Sie sicher, dass unter Software „</a:t>
            </a:r>
            <a:r>
              <a:rPr lang="de-DE" sz="1100" dirty="0" err="1">
                <a:solidFill>
                  <a:srgbClr val="143C46"/>
                </a:solidFill>
                <a:latin typeface="Arial" panose="020B0604020202020204"/>
              </a:rPr>
              <a:t>Waveware</a:t>
            </a:r>
            <a:r>
              <a:rPr lang="de-DE" sz="1100" dirty="0">
                <a:solidFill>
                  <a:srgbClr val="143C46"/>
                </a:solidFill>
                <a:latin typeface="Arial" panose="020B0604020202020204"/>
              </a:rPr>
              <a:t>“ ausgewählt ist. Falls nicht, klicken Sie in den leeren [Kasten] neben „</a:t>
            </a:r>
            <a:r>
              <a:rPr lang="de-DE" sz="1100" dirty="0" err="1">
                <a:solidFill>
                  <a:srgbClr val="143C46"/>
                </a:solidFill>
                <a:latin typeface="Arial" panose="020B0604020202020204"/>
              </a:rPr>
              <a:t>Waveware</a:t>
            </a:r>
            <a:r>
              <a:rPr lang="de-DE" sz="1100" dirty="0">
                <a:solidFill>
                  <a:srgbClr val="143C46"/>
                </a:solidFill>
                <a:latin typeface="Arial" panose="020B0604020202020204"/>
              </a:rPr>
              <a:t>“ und anschließend auf den Haken, um die Auswahl zu bestätigen.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1100" dirty="0">
                <a:solidFill>
                  <a:srgbClr val="143C46"/>
                </a:solidFill>
                <a:latin typeface="Arial" panose="020B0604020202020204"/>
              </a:rPr>
              <a:t>Geben Sie unter Komponententabelle in das Suchfeld „Adresse“ ein und klicken Sie auf das [Lupe-Symbol], um die gleichnamige Merkmalgruppe (bzw. das Property Set) „Adresse“ in der Liste der Elementeigenschaften zu finden.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1100" dirty="0">
                <a:solidFill>
                  <a:srgbClr val="143C46"/>
                </a:solidFill>
                <a:latin typeface="Arial" panose="020B0604020202020204"/>
              </a:rPr>
              <a:t>Klicken Sie in der Zeile des Merkmals „Stadt“ in das leere [</a:t>
            </a:r>
            <a:r>
              <a:rPr lang="de-DE" sz="1100" dirty="0" err="1">
                <a:solidFill>
                  <a:srgbClr val="143C46"/>
                </a:solidFill>
                <a:latin typeface="Arial" panose="020B0604020202020204"/>
              </a:rPr>
              <a:t>Waveware</a:t>
            </a:r>
            <a:r>
              <a:rPr lang="de-DE" sz="1100" dirty="0">
                <a:solidFill>
                  <a:srgbClr val="143C46"/>
                </a:solidFill>
                <a:latin typeface="Arial" panose="020B0604020202020204"/>
              </a:rPr>
              <a:t>-Feld].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1100" dirty="0">
                <a:solidFill>
                  <a:srgbClr val="143C46"/>
                </a:solidFill>
                <a:latin typeface="Arial" panose="020B0604020202020204"/>
              </a:rPr>
              <a:t>Klicken in den leeren [Kasten] neben Referenzrichtlinie und wählen Sie anschließend aus der angezeigten Pickliste eine passende Eigenschaft aus. 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1100" dirty="0">
                <a:solidFill>
                  <a:srgbClr val="143C46"/>
                </a:solidFill>
                <a:latin typeface="Arial" panose="020B0604020202020204"/>
              </a:rPr>
              <a:t>Gehen Sie zurück zur Startseite indem Sie auf [Meine Projekte] klicken. </a:t>
            </a:r>
          </a:p>
        </p:txBody>
      </p:sp>
      <p:pic>
        <p:nvPicPr>
          <p:cNvPr id="6" name="Klickanleitung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33646" y="1345222"/>
            <a:ext cx="6596989" cy="3710807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0" y="136213"/>
            <a:ext cx="11871252" cy="643349"/>
            <a:chOff x="0" y="193363"/>
            <a:chExt cx="11871252" cy="643349"/>
          </a:xfrm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A3E68E8B-C032-4EB6-8594-4F4264EDB86A}"/>
                </a:ext>
              </a:extLst>
            </p:cNvPr>
            <p:cNvSpPr/>
            <p:nvPr/>
          </p:nvSpPr>
          <p:spPr bwMode="auto">
            <a:xfrm>
              <a:off x="267197" y="221788"/>
              <a:ext cx="587386" cy="587386"/>
            </a:xfrm>
            <a:prstGeom prst="ellipse">
              <a:avLst/>
            </a:prstGeom>
            <a:solidFill>
              <a:srgbClr val="43587A"/>
            </a:solidFill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93E3860F-13E8-48D6-8765-8CE123885A37}"/>
                </a:ext>
              </a:extLst>
            </p:cNvPr>
            <p:cNvSpPr/>
            <p:nvPr/>
          </p:nvSpPr>
          <p:spPr bwMode="auto">
            <a:xfrm>
              <a:off x="0" y="193363"/>
              <a:ext cx="191344" cy="6433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pic>
          <p:nvPicPr>
            <p:cNvPr id="11" name="Grafik 10" descr="Wiedergeben">
              <a:extLst>
                <a:ext uri="{FF2B5EF4-FFF2-40B4-BE49-F238E27FC236}">
                  <a16:creationId xmlns:a16="http://schemas.microsoft.com/office/drawing/2014/main" id="{52D49DD6-C1D9-4F26-8C74-21B8A38B5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 bwMode="auto">
            <a:xfrm>
              <a:off x="403816" y="302341"/>
              <a:ext cx="426280" cy="426280"/>
            </a:xfrm>
            <a:prstGeom prst="rect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676C437-6BE0-44C8-98F3-2B1A91A9032D}"/>
                </a:ext>
              </a:extLst>
            </p:cNvPr>
            <p:cNvSpPr txBox="1"/>
            <p:nvPr/>
          </p:nvSpPr>
          <p:spPr>
            <a:xfrm>
              <a:off x="930436" y="263426"/>
              <a:ext cx="109408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de-DE" sz="2800" b="1" kern="0" dirty="0">
                  <a:solidFill>
                    <a:prstClr val="white"/>
                  </a:solidFill>
                </a:rPr>
                <a:t>TOP 2: Mapping- Funktionalität für Elemente und Elementeigenschaften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572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4D699B-B328-400A-B893-9B230D834DA3}" type="slidenum">
              <a:rPr lang="de-DE" smtClean="0"/>
              <a:t>7</a:t>
            </a:fld>
            <a:endParaRPr lang="de-DE"/>
          </a:p>
        </p:txBody>
      </p:sp>
      <p:sp>
        <p:nvSpPr>
          <p:cNvPr id="6" name="Inhaltsplatzhalter 2"/>
          <p:cNvSpPr>
            <a:spLocks noGrp="1"/>
          </p:cNvSpPr>
          <p:nvPr/>
        </p:nvSpPr>
        <p:spPr>
          <a:xfrm>
            <a:off x="830096" y="1676400"/>
            <a:ext cx="10500472" cy="2024959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de-DE" sz="1800" dirty="0">
                <a:solidFill>
                  <a:srgbClr val="143C46"/>
                </a:solidFill>
                <a:latin typeface="Arial" panose="020B0604020202020204"/>
              </a:rPr>
              <a:t>Die Katalogvorlage kann kommunen- oder projektspezifisch angepasst werden. Alle Komponenten der </a:t>
            </a:r>
            <a:br>
              <a:rPr lang="de-DE" sz="1800" dirty="0">
                <a:solidFill>
                  <a:srgbClr val="143C46"/>
                </a:solidFill>
                <a:latin typeface="Arial" panose="020B0604020202020204"/>
              </a:rPr>
            </a:br>
            <a:r>
              <a:rPr lang="de-DE" sz="1800" dirty="0">
                <a:solidFill>
                  <a:srgbClr val="143C46"/>
                </a:solidFill>
                <a:latin typeface="Arial" panose="020B0604020202020204"/>
              </a:rPr>
              <a:t>Katalogvorlage (u.a. Modelle, Anwendungsfälle, Leistungsbilder, Projektphasen, Elemente, </a:t>
            </a:r>
            <a:br>
              <a:rPr lang="de-DE" sz="1800" dirty="0">
                <a:solidFill>
                  <a:srgbClr val="143C46"/>
                </a:solidFill>
                <a:latin typeface="Arial" panose="020B0604020202020204"/>
              </a:rPr>
            </a:br>
            <a:r>
              <a:rPr lang="de-DE" sz="1800" dirty="0">
                <a:solidFill>
                  <a:srgbClr val="143C46"/>
                </a:solidFill>
                <a:latin typeface="Arial" panose="020B0604020202020204"/>
              </a:rPr>
              <a:t>Elementeigenschaften sowie deren Verknüpfungen) können geändert oder weiter spezifiziert werden. </a:t>
            </a:r>
            <a:br>
              <a:rPr lang="de-DE" sz="1800" dirty="0">
                <a:solidFill>
                  <a:srgbClr val="143C46"/>
                </a:solidFill>
                <a:latin typeface="Arial" panose="020B0604020202020204"/>
              </a:rPr>
            </a:br>
            <a:r>
              <a:rPr lang="de-DE" sz="1800" dirty="0">
                <a:solidFill>
                  <a:srgbClr val="143C46"/>
                </a:solidFill>
                <a:latin typeface="Arial" panose="020B0604020202020204"/>
              </a:rPr>
              <a:t>Im Folgenden wird die Möglichkeit zur kommunenspezifischen Anpassung am Beispiel der </a:t>
            </a:r>
            <a:br>
              <a:rPr lang="de-DE" sz="1800" dirty="0">
                <a:solidFill>
                  <a:srgbClr val="143C46"/>
                </a:solidFill>
                <a:latin typeface="Arial" panose="020B0604020202020204"/>
              </a:rPr>
            </a:br>
            <a:r>
              <a:rPr lang="de-DE" sz="1800" dirty="0">
                <a:solidFill>
                  <a:srgbClr val="143C46"/>
                </a:solidFill>
                <a:latin typeface="Arial" panose="020B0604020202020204"/>
              </a:rPr>
              <a:t>Elementeigenschaft „Gemarkung“ gezeigt. </a:t>
            </a:r>
          </a:p>
        </p:txBody>
      </p:sp>
      <p:sp>
        <p:nvSpPr>
          <p:cNvPr id="10" name="Rechteck 9"/>
          <p:cNvSpPr/>
          <p:nvPr/>
        </p:nvSpPr>
        <p:spPr>
          <a:xfrm>
            <a:off x="830096" y="4289426"/>
            <a:ext cx="10500472" cy="20433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/>
          <a:p>
            <a:pPr algn="just" defTabSz="685800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de-DE" b="1" dirty="0">
                <a:solidFill>
                  <a:srgbClr val="143C46"/>
                </a:solidFill>
                <a:latin typeface="Arial" panose="020B0604020202020204"/>
                <a:cs typeface="Arial" panose="020B0604020202020204" pitchFamily="34" charset="0"/>
              </a:rPr>
              <a:t>Klickanleitung:</a:t>
            </a:r>
          </a:p>
          <a:p>
            <a:pPr defTabSz="685800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de-DE" dirty="0">
                <a:solidFill>
                  <a:srgbClr val="143C46"/>
                </a:solidFill>
                <a:latin typeface="Arial" panose="020B0604020202020204"/>
                <a:cs typeface="Arial" panose="020B0604020202020204" pitchFamily="34" charset="0"/>
              </a:rPr>
              <a:t>Anlegen von eigenen (hier: kommunenspezifischen) Wertebereichen am Beispiel der </a:t>
            </a:r>
            <a:br>
              <a:rPr lang="de-DE" dirty="0">
                <a:solidFill>
                  <a:srgbClr val="143C46"/>
                </a:solidFill>
                <a:latin typeface="Arial" panose="020B0604020202020204"/>
                <a:cs typeface="Arial" panose="020B0604020202020204" pitchFamily="34" charset="0"/>
              </a:rPr>
            </a:br>
            <a:r>
              <a:rPr lang="de-DE" dirty="0">
                <a:solidFill>
                  <a:srgbClr val="143C46"/>
                </a:solidFill>
                <a:latin typeface="Arial" panose="020B0604020202020204"/>
                <a:cs typeface="Arial" panose="020B0604020202020204" pitchFamily="34" charset="0"/>
              </a:rPr>
              <a:t>Elementeigenschaft „Gemarkung“. </a:t>
            </a:r>
          </a:p>
        </p:txBody>
      </p:sp>
      <p:grpSp>
        <p:nvGrpSpPr>
          <p:cNvPr id="7" name="Gruppieren 6"/>
          <p:cNvGrpSpPr/>
          <p:nvPr/>
        </p:nvGrpSpPr>
        <p:grpSpPr>
          <a:xfrm>
            <a:off x="0" y="136213"/>
            <a:ext cx="11037690" cy="643349"/>
            <a:chOff x="0" y="193363"/>
            <a:chExt cx="11037690" cy="643349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A3E68E8B-C032-4EB6-8594-4F4264EDB86A}"/>
                </a:ext>
              </a:extLst>
            </p:cNvPr>
            <p:cNvSpPr/>
            <p:nvPr/>
          </p:nvSpPr>
          <p:spPr bwMode="auto">
            <a:xfrm>
              <a:off x="267197" y="221788"/>
              <a:ext cx="587386" cy="587386"/>
            </a:xfrm>
            <a:prstGeom prst="ellipse">
              <a:avLst/>
            </a:prstGeom>
            <a:solidFill>
              <a:srgbClr val="43587A"/>
            </a:solidFill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93E3860F-13E8-48D6-8765-8CE123885A37}"/>
                </a:ext>
              </a:extLst>
            </p:cNvPr>
            <p:cNvSpPr/>
            <p:nvPr/>
          </p:nvSpPr>
          <p:spPr bwMode="auto">
            <a:xfrm>
              <a:off x="0" y="193363"/>
              <a:ext cx="191344" cy="6433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pic>
          <p:nvPicPr>
            <p:cNvPr id="11" name="Grafik 10" descr="Wiedergeben">
              <a:extLst>
                <a:ext uri="{FF2B5EF4-FFF2-40B4-BE49-F238E27FC236}">
                  <a16:creationId xmlns:a16="http://schemas.microsoft.com/office/drawing/2014/main" id="{52D49DD6-C1D9-4F26-8C74-21B8A38B5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 bwMode="auto">
            <a:xfrm>
              <a:off x="403816" y="302341"/>
              <a:ext cx="426280" cy="426280"/>
            </a:xfrm>
            <a:prstGeom prst="rect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676C437-6BE0-44C8-98F3-2B1A91A9032D}"/>
                </a:ext>
              </a:extLst>
            </p:cNvPr>
            <p:cNvSpPr txBox="1"/>
            <p:nvPr/>
          </p:nvSpPr>
          <p:spPr>
            <a:xfrm>
              <a:off x="930436" y="263426"/>
              <a:ext cx="101072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de-DE" sz="2800" b="1" kern="0" dirty="0">
                  <a:solidFill>
                    <a:prstClr val="white"/>
                  </a:solidFill>
                </a:rPr>
                <a:t>TOP 3: Eigene Wertebereiche für Elementeigenschaften festlegen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757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4D699B-B328-400A-B893-9B230D834DA3}" type="slidenum">
              <a:rPr lang="de-DE" smtClean="0"/>
              <a:t>8</a:t>
            </a:fld>
            <a:endParaRPr lang="de-DE"/>
          </a:p>
        </p:txBody>
      </p:sp>
      <p:sp>
        <p:nvSpPr>
          <p:cNvPr id="8" name="Inhaltsplatzhalter 2"/>
          <p:cNvSpPr>
            <a:spLocks noGrp="1"/>
          </p:cNvSpPr>
          <p:nvPr/>
        </p:nvSpPr>
        <p:spPr>
          <a:xfrm>
            <a:off x="408570" y="1345223"/>
            <a:ext cx="5025076" cy="53762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de-DE" sz="1100" dirty="0">
                <a:solidFill>
                  <a:srgbClr val="143C46"/>
                </a:solidFill>
                <a:latin typeface="Arial" panose="020B0604020202020204"/>
              </a:rPr>
              <a:t>Wählen Sie [Elementeigenschaften] aus, unter [Vorlagen] des Projekts „Katalogvorlage - Kommunal BIM:EAK - Arbeitsstand für Erprobung durch Kommunen“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1100" dirty="0">
                <a:solidFill>
                  <a:srgbClr val="143C46"/>
                </a:solidFill>
                <a:latin typeface="Arial" panose="020B0604020202020204"/>
              </a:rPr>
              <a:t>Geben Sie unter Komponententabelle in das Suchfeld „Adresse“ ein und klicken Sie auf das [Lupe-Symbol], um die gleichnamige Merkmalgruppe (bzw. das Property Set) „Adresse“ in der Liste der Elementeigenschaften zu finden.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1100" dirty="0">
                <a:solidFill>
                  <a:srgbClr val="143C46"/>
                </a:solidFill>
                <a:latin typeface="Arial" panose="020B0604020202020204"/>
              </a:rPr>
              <a:t>Überprüfen Sie, ob unter Spalten „Einschränkungen“ ausgewählt ist. Falls nicht, klicken Sie in den leeren [Kasten] neben „Einschränkungen“ und anschließend auf den [Haken], um die Auswahl zu bestätigen.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1100" dirty="0">
                <a:solidFill>
                  <a:srgbClr val="143C46"/>
                </a:solidFill>
                <a:latin typeface="Arial" panose="020B0604020202020204"/>
              </a:rPr>
              <a:t>Klicken Sie in der Zeile „Verwendungszweck“ auf das ausgefüllte Einschränkungen-Feld [Bedürfnisanstalten öffentlich, Betriebsgebäude, …]. 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1100" dirty="0">
                <a:solidFill>
                  <a:srgbClr val="143C46"/>
                </a:solidFill>
                <a:latin typeface="Arial" panose="020B0604020202020204"/>
              </a:rPr>
              <a:t>Schließen Sie das Fenster Einschränkungen Verwendungszweck durch Klicken auf das [X-Symbol]. 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1100" dirty="0">
                <a:solidFill>
                  <a:srgbClr val="143C46"/>
                </a:solidFill>
                <a:latin typeface="Arial" panose="020B0604020202020204"/>
              </a:rPr>
              <a:t>Klicken Sie anschließend in der Zeile „Gemarkung“ auf das leere Einschränkungen-Feld [-].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1100" dirty="0">
                <a:solidFill>
                  <a:srgbClr val="143C46"/>
                </a:solidFill>
                <a:latin typeface="Arial" panose="020B0604020202020204"/>
              </a:rPr>
              <a:t>Geben Sie in das Feld Name, den ersten Wert aus Ihrem Gemarkungsschlüssel ein (siehe Schritt 1) und fügen Sie diesen der Liste durch einen Klick auf [+] hinzu. Wiederholen Sie diesen Schritt, bis alle Ihre Werte eingegeben sind. Schließen Sie Ihre Eingabe und das Fenster durch einen Klick auf den [Haken] unten rechts ab.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1100" dirty="0">
                <a:solidFill>
                  <a:srgbClr val="143C46"/>
                </a:solidFill>
                <a:latin typeface="Arial" panose="020B0604020202020204"/>
              </a:rPr>
              <a:t>Gehen Sie zurück zur Startseite indem Sie auf [Meine Projekte] klicken.</a:t>
            </a:r>
          </a:p>
        </p:txBody>
      </p:sp>
      <p:pic>
        <p:nvPicPr>
          <p:cNvPr id="7" name="Klickanleitung 3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34446" y="1345221"/>
            <a:ext cx="6596189" cy="3710356"/>
          </a:xfrm>
          <a:prstGeom prst="rect">
            <a:avLst/>
          </a:prstGeom>
        </p:spPr>
      </p:pic>
      <p:grpSp>
        <p:nvGrpSpPr>
          <p:cNvPr id="6" name="Gruppieren 5"/>
          <p:cNvGrpSpPr/>
          <p:nvPr/>
        </p:nvGrpSpPr>
        <p:grpSpPr>
          <a:xfrm>
            <a:off x="0" y="136213"/>
            <a:ext cx="11037690" cy="643349"/>
            <a:chOff x="0" y="193363"/>
            <a:chExt cx="11037690" cy="643349"/>
          </a:xfrm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A3E68E8B-C032-4EB6-8594-4F4264EDB86A}"/>
                </a:ext>
              </a:extLst>
            </p:cNvPr>
            <p:cNvSpPr/>
            <p:nvPr/>
          </p:nvSpPr>
          <p:spPr bwMode="auto">
            <a:xfrm>
              <a:off x="267197" y="221788"/>
              <a:ext cx="587386" cy="587386"/>
            </a:xfrm>
            <a:prstGeom prst="ellipse">
              <a:avLst/>
            </a:prstGeom>
            <a:solidFill>
              <a:srgbClr val="43587A"/>
            </a:solidFill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93E3860F-13E8-48D6-8765-8CE123885A37}"/>
                </a:ext>
              </a:extLst>
            </p:cNvPr>
            <p:cNvSpPr/>
            <p:nvPr/>
          </p:nvSpPr>
          <p:spPr bwMode="auto">
            <a:xfrm>
              <a:off x="0" y="193363"/>
              <a:ext cx="191344" cy="6433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pic>
          <p:nvPicPr>
            <p:cNvPr id="11" name="Grafik 10" descr="Wiedergeben">
              <a:extLst>
                <a:ext uri="{FF2B5EF4-FFF2-40B4-BE49-F238E27FC236}">
                  <a16:creationId xmlns:a16="http://schemas.microsoft.com/office/drawing/2014/main" id="{52D49DD6-C1D9-4F26-8C74-21B8A38B5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 bwMode="auto">
            <a:xfrm>
              <a:off x="403816" y="302341"/>
              <a:ext cx="426280" cy="426280"/>
            </a:xfrm>
            <a:prstGeom prst="rect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676C437-6BE0-44C8-98F3-2B1A91A9032D}"/>
                </a:ext>
              </a:extLst>
            </p:cNvPr>
            <p:cNvSpPr txBox="1"/>
            <p:nvPr/>
          </p:nvSpPr>
          <p:spPr>
            <a:xfrm>
              <a:off x="930436" y="263426"/>
              <a:ext cx="101072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de-DE" sz="2800" b="1" kern="0" dirty="0">
                  <a:solidFill>
                    <a:prstClr val="white"/>
                  </a:solidFill>
                </a:rPr>
                <a:t>TOP 3: Eigene Wertebereiche für Elementeigenschaften festlegen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20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4D699B-B328-400A-B893-9B230D834DA3}" type="slidenum">
              <a:rPr lang="de-DE" smtClean="0"/>
              <a:t>9</a:t>
            </a:fld>
            <a:endParaRPr lang="de-DE"/>
          </a:p>
        </p:txBody>
      </p:sp>
      <p:sp>
        <p:nvSpPr>
          <p:cNvPr id="6" name="Inhaltsplatzhalter 2"/>
          <p:cNvSpPr>
            <a:spLocks noGrp="1"/>
          </p:cNvSpPr>
          <p:nvPr/>
        </p:nvSpPr>
        <p:spPr>
          <a:xfrm>
            <a:off x="830096" y="1676401"/>
            <a:ext cx="10500472" cy="1910862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de-DE" sz="1800" dirty="0">
                <a:solidFill>
                  <a:srgbClr val="143C46"/>
                </a:solidFill>
                <a:latin typeface="Arial" panose="020B0604020202020204"/>
              </a:rPr>
              <a:t>In der Katalogvorlage BIM:EAK ist ein initialer Content angelegt. Der initiale Content besteht aus einer </a:t>
            </a:r>
            <a:br>
              <a:rPr lang="de-DE" sz="1800" dirty="0">
                <a:solidFill>
                  <a:srgbClr val="143C46"/>
                </a:solidFill>
                <a:latin typeface="Arial" panose="020B0604020202020204"/>
              </a:rPr>
            </a:br>
            <a:r>
              <a:rPr lang="de-DE" sz="1800" dirty="0">
                <a:solidFill>
                  <a:srgbClr val="143C46"/>
                </a:solidFill>
                <a:latin typeface="Arial" panose="020B0604020202020204"/>
              </a:rPr>
              <a:t>Reihe von Anwendungsfällen, deren Fokus auf dem Gebäudebetrieb liegt. Den Anwendungsfällen sind </a:t>
            </a:r>
            <a:br>
              <a:rPr lang="de-DE" sz="1800" dirty="0">
                <a:solidFill>
                  <a:srgbClr val="143C46"/>
                </a:solidFill>
                <a:latin typeface="Arial" panose="020B0604020202020204"/>
              </a:rPr>
            </a:br>
            <a:r>
              <a:rPr lang="de-DE" sz="1800" dirty="0">
                <a:solidFill>
                  <a:srgbClr val="143C46"/>
                </a:solidFill>
                <a:latin typeface="Arial" panose="020B0604020202020204"/>
              </a:rPr>
              <a:t>passende Elemente (bzw. Objekte) und Elementeigenschaften (bzw. Merkmale) zugeordnet. Die </a:t>
            </a:r>
            <a:br>
              <a:rPr lang="de-DE" sz="1800" dirty="0">
                <a:solidFill>
                  <a:srgbClr val="143C46"/>
                </a:solidFill>
                <a:latin typeface="Arial" panose="020B0604020202020204"/>
              </a:rPr>
            </a:br>
            <a:r>
              <a:rPr lang="de-DE" sz="1800" dirty="0">
                <a:solidFill>
                  <a:srgbClr val="143C46"/>
                </a:solidFill>
                <a:latin typeface="Arial" panose="020B0604020202020204"/>
              </a:rPr>
              <a:t>Grundlage hierfür bildet eine umfangreiche Literaturrecherche sowie die Zusammenarbeit mit </a:t>
            </a:r>
            <a:br>
              <a:rPr lang="de-DE" sz="1800" dirty="0">
                <a:solidFill>
                  <a:srgbClr val="143C46"/>
                </a:solidFill>
                <a:latin typeface="Arial" panose="020B0604020202020204"/>
              </a:rPr>
            </a:br>
            <a:r>
              <a:rPr lang="de-DE" sz="1800" dirty="0">
                <a:solidFill>
                  <a:srgbClr val="143C46"/>
                </a:solidFill>
                <a:latin typeface="Arial" panose="020B0604020202020204"/>
              </a:rPr>
              <a:t>Fachverbänden, Unternehmen und Kommunen aus NRW. Die angelegten Anwendungsfälle können </a:t>
            </a:r>
            <a:br>
              <a:rPr lang="de-DE" sz="1800" dirty="0">
                <a:solidFill>
                  <a:srgbClr val="143C46"/>
                </a:solidFill>
                <a:latin typeface="Arial" panose="020B0604020202020204"/>
              </a:rPr>
            </a:br>
            <a:r>
              <a:rPr lang="de-DE" sz="1800" dirty="0">
                <a:solidFill>
                  <a:srgbClr val="143C46"/>
                </a:solidFill>
                <a:latin typeface="Arial" panose="020B0604020202020204"/>
              </a:rPr>
              <a:t>über das Software-Tool als Vorlagedateien (z.B. für Vertragsanlagen) im PDF-Format oder als Software-Prüfregeln im IDS-Format exportiert werden. </a:t>
            </a:r>
          </a:p>
        </p:txBody>
      </p:sp>
      <p:sp>
        <p:nvSpPr>
          <p:cNvPr id="10" name="Rechteck 9"/>
          <p:cNvSpPr/>
          <p:nvPr/>
        </p:nvSpPr>
        <p:spPr>
          <a:xfrm>
            <a:off x="830096" y="4289426"/>
            <a:ext cx="10500472" cy="20433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/>
          <a:p>
            <a:pPr algn="just" defTabSz="685800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de-DE" b="1" dirty="0">
                <a:solidFill>
                  <a:srgbClr val="143C46"/>
                </a:solidFill>
                <a:latin typeface="Arial" panose="020B0604020202020204"/>
                <a:cs typeface="Arial" panose="020B0604020202020204" pitchFamily="34" charset="0"/>
              </a:rPr>
              <a:t>Klickanleitung:</a:t>
            </a:r>
          </a:p>
          <a:p>
            <a:pPr defTabSz="685800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de-DE" dirty="0">
                <a:solidFill>
                  <a:srgbClr val="143C46"/>
                </a:solidFill>
                <a:latin typeface="Arial" panose="020B0604020202020204"/>
                <a:cs typeface="Arial" panose="020B0604020202020204" pitchFamily="34" charset="0"/>
              </a:rPr>
              <a:t>Export eines Vertragsanhangs im PDF-Format und einer IDS-Prüfdatei für den Anwendungsfall „Türen </a:t>
            </a:r>
            <a:br>
              <a:rPr lang="de-DE" dirty="0">
                <a:solidFill>
                  <a:srgbClr val="143C46"/>
                </a:solidFill>
                <a:latin typeface="Arial" panose="020B0604020202020204"/>
                <a:cs typeface="Arial" panose="020B0604020202020204" pitchFamily="34" charset="0"/>
              </a:rPr>
            </a:br>
            <a:r>
              <a:rPr lang="de-DE" dirty="0">
                <a:solidFill>
                  <a:srgbClr val="143C46"/>
                </a:solidFill>
                <a:latin typeface="Arial" panose="020B0604020202020204"/>
                <a:cs typeface="Arial" panose="020B0604020202020204" pitchFamily="34" charset="0"/>
              </a:rPr>
              <a:t>warten und inspizieren“ aus der Katalogvorlage BIM:EAK.</a:t>
            </a:r>
          </a:p>
        </p:txBody>
      </p:sp>
      <p:grpSp>
        <p:nvGrpSpPr>
          <p:cNvPr id="7" name="Gruppieren 6"/>
          <p:cNvGrpSpPr/>
          <p:nvPr/>
        </p:nvGrpSpPr>
        <p:grpSpPr>
          <a:xfrm>
            <a:off x="0" y="136213"/>
            <a:ext cx="12461157" cy="643349"/>
            <a:chOff x="0" y="193363"/>
            <a:chExt cx="12461157" cy="643349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A3E68E8B-C032-4EB6-8594-4F4264EDB86A}"/>
                </a:ext>
              </a:extLst>
            </p:cNvPr>
            <p:cNvSpPr/>
            <p:nvPr/>
          </p:nvSpPr>
          <p:spPr bwMode="auto">
            <a:xfrm>
              <a:off x="267197" y="221788"/>
              <a:ext cx="587386" cy="587386"/>
            </a:xfrm>
            <a:prstGeom prst="ellipse">
              <a:avLst/>
            </a:prstGeom>
            <a:solidFill>
              <a:srgbClr val="43587A"/>
            </a:solidFill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93E3860F-13E8-48D6-8765-8CE123885A37}"/>
                </a:ext>
              </a:extLst>
            </p:cNvPr>
            <p:cNvSpPr/>
            <p:nvPr/>
          </p:nvSpPr>
          <p:spPr bwMode="auto">
            <a:xfrm>
              <a:off x="0" y="193363"/>
              <a:ext cx="191344" cy="6433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pic>
          <p:nvPicPr>
            <p:cNvPr id="11" name="Grafik 10" descr="Wiedergeben">
              <a:extLst>
                <a:ext uri="{FF2B5EF4-FFF2-40B4-BE49-F238E27FC236}">
                  <a16:creationId xmlns:a16="http://schemas.microsoft.com/office/drawing/2014/main" id="{52D49DD6-C1D9-4F26-8C74-21B8A38B5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 bwMode="auto">
            <a:xfrm>
              <a:off x="403816" y="302341"/>
              <a:ext cx="426280" cy="426280"/>
            </a:xfrm>
            <a:prstGeom prst="rect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676C437-6BE0-44C8-98F3-2B1A91A9032D}"/>
                </a:ext>
              </a:extLst>
            </p:cNvPr>
            <p:cNvSpPr txBox="1"/>
            <p:nvPr/>
          </p:nvSpPr>
          <p:spPr>
            <a:xfrm>
              <a:off x="930436" y="263426"/>
              <a:ext cx="1153072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de-DE" sz="2800" b="1" kern="0" dirty="0">
                  <a:solidFill>
                    <a:prstClr val="white"/>
                  </a:solidFill>
                </a:rPr>
                <a:t>TOP 4: Generieren von anwendungsfallbasierten Vorlagen und Prüfdateien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113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452febb-1d94-45a3-a373-f42ab1f49c88" xsi:nil="true"/>
    <lcf76f155ced4ddcb4097134ff3c332f xmlns="69d79085-5465-4fc5-b788-e761715099f7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321899ABAB7B542BD67455814F4F0D1" ma:contentTypeVersion="18" ma:contentTypeDescription="Ein neues Dokument erstellen." ma:contentTypeScope="" ma:versionID="5a147d553b5af382092108576af5ecc5">
  <xsd:schema xmlns:xsd="http://www.w3.org/2001/XMLSchema" xmlns:xs="http://www.w3.org/2001/XMLSchema" xmlns:p="http://schemas.microsoft.com/office/2006/metadata/properties" xmlns:ns2="c452febb-1d94-45a3-a373-f42ab1f49c88" xmlns:ns3="69d79085-5465-4fc5-b788-e761715099f7" targetNamespace="http://schemas.microsoft.com/office/2006/metadata/properties" ma:root="true" ma:fieldsID="0e67f2fc3471ad0558a1e0bbcc0ff52d" ns2:_="" ns3:_="">
    <xsd:import namespace="c452febb-1d94-45a3-a373-f42ab1f49c88"/>
    <xsd:import namespace="69d79085-5465-4fc5-b788-e761715099f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52febb-1d94-45a3-a373-f42ab1f49c8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394d6c4-ea21-4639-aa3b-5a0e2e745dde}" ma:internalName="TaxCatchAll" ma:showField="CatchAllData" ma:web="c452febb-1d94-45a3-a373-f42ab1f49c8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d79085-5465-4fc5-b788-e761715099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9f971f51-7db0-4c46-830a-e697306df8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FE9A7F6-DD72-4511-ADEE-390CCD50BF9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C237CBD-0008-4B3F-9C54-E5CC0F059FD6}">
  <ds:schemaRefs>
    <ds:schemaRef ds:uri="http://purl.org/dc/elements/1.1/"/>
    <ds:schemaRef ds:uri="http://schemas.microsoft.com/office/2006/metadata/properties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69d79085-5465-4fc5-b788-e761715099f7"/>
    <ds:schemaRef ds:uri="http://schemas.microsoft.com/office/infopath/2007/PartnerControls"/>
    <ds:schemaRef ds:uri="c452febb-1d94-45a3-a373-f42ab1f49c88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4E9915D-96B1-40D9-8BE4-6212F846B8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452febb-1d94-45a3-a373-f42ab1f49c88"/>
    <ds:schemaRef ds:uri="69d79085-5465-4fc5-b788-e761715099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1832</Words>
  <Application>Microsoft Office PowerPoint</Application>
  <PresentationFormat>Breitbild</PresentationFormat>
  <Paragraphs>111</Paragraphs>
  <Slides>13</Slides>
  <Notes>4</Notes>
  <HiddenSlides>0</HiddenSlides>
  <MMClips>5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Univers Light</vt:lpstr>
      <vt:lpstr>Univers LT Std 45 Light</vt:lpstr>
      <vt:lpstr>Office</vt:lpstr>
      <vt:lpstr>1_Office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Th130</dc:creator>
  <cp:lastModifiedBy>Loeb, Lukas</cp:lastModifiedBy>
  <cp:revision>135</cp:revision>
  <dcterms:created xsi:type="dcterms:W3CDTF">2023-07-06T08:54:16Z</dcterms:created>
  <dcterms:modified xsi:type="dcterms:W3CDTF">2025-06-17T16:23:09Z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0x0101001321899ABAB7B542BD67455814F4F0D1</vt:lpwstr>
  </property>
  <property fmtid="{D5CDD505-2E9C-101B-9397-08002B2CF9AE}" pid="3" name="MediaServiceImageTags">
    <vt:lpwstr/>
  </property>
</Properties>
</file>